
<file path=[Content_Types].xml><?xml version="1.0" encoding="utf-8"?>
<Types xmlns="http://schemas.openxmlformats.org/package/2006/content-types">
  <Default Extension="gif" ContentType="image/gif"/>
  <Default Extension="jpeg" ContentType="image/jpeg"/>
  <Default Extension="jpg" ContentType="image/jpeg"/>
  <Default Extension="mp3" ContentType="audio/mpeg"/>
  <Default Extension="png" ContentType="image/png"/>
  <Default Extension="rels" ContentType="application/vnd.openxmlformats-package.relationships+xml"/>
  <Default Extension="wav" ContentType="audio/x-wav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4"/>
  </p:sldMasterIdLst>
  <p:sldIdLst>
    <p:sldId id="256" r:id="rId5"/>
    <p:sldId id="257" r:id="rId6"/>
    <p:sldId id="259" r:id="rId7"/>
    <p:sldId id="260" r:id="rId8"/>
    <p:sldId id="261" r:id="rId9"/>
    <p:sldId id="262" r:id="rId10"/>
    <p:sldId id="263" r:id="rId11"/>
    <p:sldId id="264" r:id="rId12"/>
    <p:sldId id="265" r:id="rId13"/>
    <p:sldId id="266" r:id="rId14"/>
    <p:sldId id="267" r:id="rId15"/>
    <p:sldId id="268" r:id="rId16"/>
    <p:sldId id="269" r:id="rId17"/>
    <p:sldId id="273" r:id="rId18"/>
    <p:sldId id="271" r:id="rId19"/>
    <p:sldId id="272" r:id="rId20"/>
    <p:sldId id="270" r:id="rId21"/>
    <p:sldId id="274" r:id="rId22"/>
    <p:sldId id="275" r:id="rId23"/>
    <p:sldId id="277" r:id="rId24"/>
    <p:sldId id="276" r:id="rId25"/>
  </p:sldIdLst>
  <p:sldSz cx="12192000" cy="6858000"/>
  <p:notesSz cx="6858000" cy="9144000"/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99" d="100"/>
          <a:sy n="99" d="100"/>
        </p:scale>
        <p:origin x="72" y="65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4.xml"/><Relationship Id="rId13" Type="http://schemas.openxmlformats.org/officeDocument/2006/relationships/slide" Target="slides/slide9.xml"/><Relationship Id="rId18" Type="http://schemas.openxmlformats.org/officeDocument/2006/relationships/slide" Target="slides/slide14.xml"/><Relationship Id="rId26" Type="http://schemas.openxmlformats.org/officeDocument/2006/relationships/presProps" Target="presProps.xml"/><Relationship Id="rId3" Type="http://schemas.openxmlformats.org/officeDocument/2006/relationships/customXml" Target="../customXml/item3.xml"/><Relationship Id="rId21" Type="http://schemas.openxmlformats.org/officeDocument/2006/relationships/slide" Target="slides/slide17.xml"/><Relationship Id="rId7" Type="http://schemas.openxmlformats.org/officeDocument/2006/relationships/slide" Target="slides/slide3.xml"/><Relationship Id="rId12" Type="http://schemas.openxmlformats.org/officeDocument/2006/relationships/slide" Target="slides/slide8.xml"/><Relationship Id="rId17" Type="http://schemas.openxmlformats.org/officeDocument/2006/relationships/slide" Target="slides/slide13.xml"/><Relationship Id="rId25" Type="http://schemas.openxmlformats.org/officeDocument/2006/relationships/slide" Target="slides/slide21.xml"/><Relationship Id="rId2" Type="http://schemas.openxmlformats.org/officeDocument/2006/relationships/customXml" Target="../customXml/item2.xml"/><Relationship Id="rId16" Type="http://schemas.openxmlformats.org/officeDocument/2006/relationships/slide" Target="slides/slide12.xml"/><Relationship Id="rId20" Type="http://schemas.openxmlformats.org/officeDocument/2006/relationships/slide" Target="slides/slide16.xml"/><Relationship Id="rId29" Type="http://schemas.openxmlformats.org/officeDocument/2006/relationships/tableStyles" Target="tableStyles.xml"/><Relationship Id="rId1" Type="http://schemas.openxmlformats.org/officeDocument/2006/relationships/customXml" Target="../customXml/item1.xml"/><Relationship Id="rId6" Type="http://schemas.openxmlformats.org/officeDocument/2006/relationships/slide" Target="slides/slide2.xml"/><Relationship Id="rId11" Type="http://schemas.openxmlformats.org/officeDocument/2006/relationships/slide" Target="slides/slide7.xml"/><Relationship Id="rId24" Type="http://schemas.openxmlformats.org/officeDocument/2006/relationships/slide" Target="slides/slide20.xml"/><Relationship Id="rId5" Type="http://schemas.openxmlformats.org/officeDocument/2006/relationships/slide" Target="slides/slide1.xml"/><Relationship Id="rId15" Type="http://schemas.openxmlformats.org/officeDocument/2006/relationships/slide" Target="slides/slide11.xml"/><Relationship Id="rId23" Type="http://schemas.openxmlformats.org/officeDocument/2006/relationships/slide" Target="slides/slide19.xml"/><Relationship Id="rId28" Type="http://schemas.openxmlformats.org/officeDocument/2006/relationships/theme" Target="theme/theme1.xml"/><Relationship Id="rId10" Type="http://schemas.openxmlformats.org/officeDocument/2006/relationships/slide" Target="slides/slide6.xml"/><Relationship Id="rId19" Type="http://schemas.openxmlformats.org/officeDocument/2006/relationships/slide" Target="slides/slide15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5.xml"/><Relationship Id="rId14" Type="http://schemas.openxmlformats.org/officeDocument/2006/relationships/slide" Target="slides/slide10.xml"/><Relationship Id="rId22" Type="http://schemas.openxmlformats.org/officeDocument/2006/relationships/slide" Target="slides/slide18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C9F8DA0-E82E-4830-880E-7A34E9D72A9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B4BC6249-206E-4493-B2EA-B6C7FDFB9BE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pt-BR"/>
              <a:t>Clique para editar o estilo do subtítulo Mestre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8BCBABD2-A0FF-48B5-9F15-5C7BFB246AB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8C284ACC-4D5B-4A7D-9D09-92207A78EF9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CD5F35A-3377-49DA-8854-3E67DFCEA1F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9195150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A022C4FD-1C86-4675-8E5D-34C7966E22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B70078A2-EDE1-4A36-AE99-28B04D680795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6F4FF993-794D-456C-87A5-14ED7C225F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F95FE9-6F69-4F84-B39B-ED5824E9922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2A0F7A8-847A-4469-9BE0-EB706E76213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853406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exto e Títul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31AD1546-A8AC-4984-885B-37BE7A40DDE7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Vertical 2">
            <a:extLst>
              <a:ext uri="{FF2B5EF4-FFF2-40B4-BE49-F238E27FC236}">
                <a16:creationId xmlns:a16="http://schemas.microsoft.com/office/drawing/2014/main" id="{2948FA2F-0573-49B8-8C2D-90B0A9757DF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2F00A34-B78A-4240-8E38-8E1BC95B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48FF1D30-9D5F-43A6-88F1-1CD3B83DB86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2CBB1F7A-326E-4E55-8B1F-92BBAF2D86C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0470753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0280DF4-85F9-4DD3-9410-BCFD26DE3C7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74CC2761-63EA-41F0-B4E2-40611506AB8B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0600A273-0723-4AFF-A597-B28ECED360F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682A25-51CB-43DD-B6A9-B02DB80BA17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9C55B24F-331A-46B2-B0BC-AF2124D3EAA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19118146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6A3C7FE6-F31A-414F-BADB-F426074AB4D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B802C42-25D0-4423-8991-33B73BEC2BF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8008DE5-6A2B-4D1D-A5F5-BDD6FD83F8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1EF0FF8-0A27-48BA-BB82-0CCA1727C11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42630A88-79C4-4211-8E44-65BECAB8784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6103384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1BE127D-F5FA-498B-A071-FC2CB2ABBB4E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0575E3F7-5159-43A7-AAC2-683C62E790D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27D86767-7EEA-4318-A7FF-F1FEC54BACC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07927882-C9A2-4841-93F3-690BC75038F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FB245FE5-9D3A-481F-BD52-AD90A3A011A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5A997F43-32C3-41D4-89CE-17AA8630FEB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6391842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67EA6D8-826D-4A2D-9B6E-BA9D87DEA16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198582D-990C-44CE-9B48-85465AA811A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4" name="Espaço Reservado para Conteúdo 3">
            <a:extLst>
              <a:ext uri="{FF2B5EF4-FFF2-40B4-BE49-F238E27FC236}">
                <a16:creationId xmlns:a16="http://schemas.microsoft.com/office/drawing/2014/main" id="{87E7C546-CC71-450A-8410-5628D826AF7C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2928744-FAD4-44F2-810E-23E5E8D8C88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6" name="Espaço Reservado para Conteúdo 5">
            <a:extLst>
              <a:ext uri="{FF2B5EF4-FFF2-40B4-BE49-F238E27FC236}">
                <a16:creationId xmlns:a16="http://schemas.microsoft.com/office/drawing/2014/main" id="{7588112F-AB07-4ED5-A3A9-26A303C27057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7" name="Espaço Reservado para Data 6">
            <a:extLst>
              <a:ext uri="{FF2B5EF4-FFF2-40B4-BE49-F238E27FC236}">
                <a16:creationId xmlns:a16="http://schemas.microsoft.com/office/drawing/2014/main" id="{BD799FFF-127B-4372-96C6-785902088A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8" name="Espaço Reservado para Rodapé 7">
            <a:extLst>
              <a:ext uri="{FF2B5EF4-FFF2-40B4-BE49-F238E27FC236}">
                <a16:creationId xmlns:a16="http://schemas.microsoft.com/office/drawing/2014/main" id="{9E48080C-5636-40D1-BCBD-D29EECFEC00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9" name="Espaço Reservado para Número de Slide 8">
            <a:extLst>
              <a:ext uri="{FF2B5EF4-FFF2-40B4-BE49-F238E27FC236}">
                <a16:creationId xmlns:a16="http://schemas.microsoft.com/office/drawing/2014/main" id="{1ACE0045-16D0-41E4-8B13-DB5E32F4480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248442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A618DE-5C34-4172-97B5-E2BC44544B5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Data 2">
            <a:extLst>
              <a:ext uri="{FF2B5EF4-FFF2-40B4-BE49-F238E27FC236}">
                <a16:creationId xmlns:a16="http://schemas.microsoft.com/office/drawing/2014/main" id="{091F69D3-E1E8-4DF9-BEEA-17A3C716128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4" name="Espaço Reservado para Rodapé 3">
            <a:extLst>
              <a:ext uri="{FF2B5EF4-FFF2-40B4-BE49-F238E27FC236}">
                <a16:creationId xmlns:a16="http://schemas.microsoft.com/office/drawing/2014/main" id="{C013D2A1-BF1A-484C-B6E5-A037769C001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5" name="Espaço Reservado para Número de Slide 4">
            <a:extLst>
              <a:ext uri="{FF2B5EF4-FFF2-40B4-BE49-F238E27FC236}">
                <a16:creationId xmlns:a16="http://schemas.microsoft.com/office/drawing/2014/main" id="{A1B63162-D8BA-4F4C-8C9F-24C96D5A4A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43093417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1">
            <a:extLst>
              <a:ext uri="{FF2B5EF4-FFF2-40B4-BE49-F238E27FC236}">
                <a16:creationId xmlns:a16="http://schemas.microsoft.com/office/drawing/2014/main" id="{FEE00C56-793F-41A3-99DC-47008513136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3" name="Espaço Reservado para Rodapé 2">
            <a:extLst>
              <a:ext uri="{FF2B5EF4-FFF2-40B4-BE49-F238E27FC236}">
                <a16:creationId xmlns:a16="http://schemas.microsoft.com/office/drawing/2014/main" id="{F52B45C7-5E13-48AA-BDC1-5CD723005EF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4" name="Espaço Reservado para Número de Slide 3">
            <a:extLst>
              <a:ext uri="{FF2B5EF4-FFF2-40B4-BE49-F238E27FC236}">
                <a16:creationId xmlns:a16="http://schemas.microsoft.com/office/drawing/2014/main" id="{201B1750-9B4A-438B-9728-69437452672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4717832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B2F4F6D-539B-450A-A010-7151F184C7D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9386D687-FBCF-42B3-BEAB-90349DC9FA13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8E9F7E6D-23F8-4625-AECB-BF75DFAD601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27A202E8-214E-4D54-A253-37169F50DE5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EEF2FA1-E971-453E-A10C-B75F629B0D1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6B486768-EEF2-4A51-94C0-1D7B0A03ABF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9822580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FBC70430-1B54-441B-BB5E-B9D8ED80DB7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BE6C0340-B531-4029-8469-A4371A11FAC9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72F2DA44-F693-4BAF-B3BB-D1277FCAA77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Clique para editar os estilos de texto Mestres</a:t>
            </a:r>
          </a:p>
        </p:txBody>
      </p:sp>
      <p:sp>
        <p:nvSpPr>
          <p:cNvPr id="5" name="Espaço Reservado para Data 4">
            <a:extLst>
              <a:ext uri="{FF2B5EF4-FFF2-40B4-BE49-F238E27FC236}">
                <a16:creationId xmlns:a16="http://schemas.microsoft.com/office/drawing/2014/main" id="{F5A2D0D9-2D08-4CAD-A2DB-1C12C84F595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6" name="Espaço Reservado para Rodapé 5">
            <a:extLst>
              <a:ext uri="{FF2B5EF4-FFF2-40B4-BE49-F238E27FC236}">
                <a16:creationId xmlns:a16="http://schemas.microsoft.com/office/drawing/2014/main" id="{3CE48449-BF71-4068-9A7F-5724C5BFAA3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t-BR"/>
          </a:p>
        </p:txBody>
      </p:sp>
      <p:sp>
        <p:nvSpPr>
          <p:cNvPr id="7" name="Espaço Reservado para Número de Slide 6">
            <a:extLst>
              <a:ext uri="{FF2B5EF4-FFF2-40B4-BE49-F238E27FC236}">
                <a16:creationId xmlns:a16="http://schemas.microsoft.com/office/drawing/2014/main" id="{A3C6985F-DB18-4101-9459-E064D1EF01F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7039809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49F3EEFF-EFBC-4C4D-8836-9AC4B8F7755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/>
              <a:t>Clique para editar o 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CFDABDB-DCDD-4005-9906-D224B1CF546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/>
              <a:t>Clique para editar os estilos de texto Mestres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E385E192-6551-47D5-BDE7-040F79D516E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8C55662-4430-4B6F-B97B-5F33CD39E9FC}" type="datetimeFigureOut">
              <a:rPr lang="pt-BR" smtClean="0"/>
              <a:t>12/05/2021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D5E17E4F-2158-4932-BE30-4258263C9CD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CDE8D7C1-E5CE-48A2-8482-1FC549AAE9FA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646D150-4BA5-415C-A9C5-F5CBF7B7E976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9569683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audio" Target="../media/audio1.wav"/><Relationship Id="rId5" Type="http://schemas.openxmlformats.org/officeDocument/2006/relationships/image" Target="../media/image2.png"/><Relationship Id="rId4" Type="http://schemas.openxmlformats.org/officeDocument/2006/relationships/image" Target="../media/image1.jp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11" Type="http://schemas.openxmlformats.org/officeDocument/2006/relationships/audio" Target="../media/audio7.wav"/><Relationship Id="rId5" Type="http://schemas.openxmlformats.org/officeDocument/2006/relationships/image" Target="../media/image17.gif"/><Relationship Id="rId4" Type="http://schemas.openxmlformats.org/officeDocument/2006/relationships/image" Target="../media/image7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slide" Target="slide13.xml"/><Relationship Id="rId3" Type="http://schemas.openxmlformats.org/officeDocument/2006/relationships/audio" Target="../media/audio4.wav"/><Relationship Id="rId7" Type="http://schemas.openxmlformats.org/officeDocument/2006/relationships/slide" Target="slide12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8.jpg"/><Relationship Id="rId4" Type="http://schemas.openxmlformats.org/officeDocument/2006/relationships/audio" Target="../media/audio5.wav"/><Relationship Id="rId9" Type="http://schemas.openxmlformats.org/officeDocument/2006/relationships/image" Target="../media/image5.gif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9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0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slide" Target="slide15.xml"/><Relationship Id="rId3" Type="http://schemas.openxmlformats.org/officeDocument/2006/relationships/audio" Target="../media/audio4.wav"/><Relationship Id="rId7" Type="http://schemas.openxmlformats.org/officeDocument/2006/relationships/slide" Target="slide16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1.jpg"/><Relationship Id="rId4" Type="http://schemas.openxmlformats.org/officeDocument/2006/relationships/audio" Target="../media/audio5.wav"/><Relationship Id="rId9" Type="http://schemas.openxmlformats.org/officeDocument/2006/relationships/image" Target="../media/image5.gif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2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4.xml"/><Relationship Id="rId4" Type="http://schemas.openxmlformats.org/officeDocument/2006/relationships/image" Target="../media/image7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slide" Target="slide19.xml"/><Relationship Id="rId3" Type="http://schemas.openxmlformats.org/officeDocument/2006/relationships/audio" Target="../media/audio4.wav"/><Relationship Id="rId7" Type="http://schemas.openxmlformats.org/officeDocument/2006/relationships/slide" Target="slide18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24.jpeg"/><Relationship Id="rId4" Type="http://schemas.openxmlformats.org/officeDocument/2006/relationships/audio" Target="../media/audio5.wav"/><Relationship Id="rId9" Type="http://schemas.openxmlformats.org/officeDocument/2006/relationships/image" Target="../media/image5.gif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6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20.xml"/><Relationship Id="rId5" Type="http://schemas.openxmlformats.org/officeDocument/2006/relationships/image" Target="../media/image25.gif"/><Relationship Id="rId4" Type="http://schemas.openxmlformats.org/officeDocument/2006/relationships/image" Target="../media/image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27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.png"/><Relationship Id="rId5" Type="http://schemas.openxmlformats.org/officeDocument/2006/relationships/slide" Target="slide17.xml"/><Relationship Id="rId4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4.xml"/><Relationship Id="rId3" Type="http://schemas.openxmlformats.org/officeDocument/2006/relationships/audio" Target="../media/audio4.wav"/><Relationship Id="rId7" Type="http://schemas.openxmlformats.org/officeDocument/2006/relationships/slide" Target="slide3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audio" Target="../media/audio5.wav"/><Relationship Id="rId9" Type="http://schemas.openxmlformats.org/officeDocument/2006/relationships/image" Target="../media/image5.gif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7" Type="http://schemas.openxmlformats.org/officeDocument/2006/relationships/audio" Target="../media/audio2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8.jpg"/><Relationship Id="rId5" Type="http://schemas.openxmlformats.org/officeDocument/2006/relationships/image" Target="../media/image15.jpg"/><Relationship Id="rId4" Type="http://schemas.openxmlformats.org/officeDocument/2006/relationships/image" Target="../media/image3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jpg"/><Relationship Id="rId4" Type="http://schemas.openxmlformats.org/officeDocument/2006/relationships/image" Target="../media/image24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7.png"/><Relationship Id="rId4" Type="http://schemas.openxmlformats.org/officeDocument/2006/relationships/image" Target="../media/image6.gif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7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9.gif"/><Relationship Id="rId5" Type="http://schemas.openxmlformats.org/officeDocument/2006/relationships/image" Target="../media/image1.jpg"/><Relationship Id="rId10" Type="http://schemas.openxmlformats.org/officeDocument/2006/relationships/image" Target="../media/image11.png"/><Relationship Id="rId4" Type="http://schemas.openxmlformats.org/officeDocument/2006/relationships/audio" Target="../media/audio2.wav"/><Relationship Id="rId9" Type="http://schemas.openxmlformats.org/officeDocument/2006/relationships/image" Target="../media/image10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slide" Target="slide6.xml"/><Relationship Id="rId3" Type="http://schemas.openxmlformats.org/officeDocument/2006/relationships/audio" Target="../media/audio4.wav"/><Relationship Id="rId7" Type="http://schemas.openxmlformats.org/officeDocument/2006/relationships/slide" Target="slide7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2.png"/><Relationship Id="rId4" Type="http://schemas.openxmlformats.org/officeDocument/2006/relationships/audio" Target="../media/audio5.wav"/><Relationship Id="rId9" Type="http://schemas.openxmlformats.org/officeDocument/2006/relationships/image" Target="../media/image5.gif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.png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slide" Target="slide8.xml"/><Relationship Id="rId5" Type="http://schemas.openxmlformats.org/officeDocument/2006/relationships/image" Target="../media/image13.gif"/><Relationship Id="rId4" Type="http://schemas.openxmlformats.org/officeDocument/2006/relationships/image" Target="../media/image7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7.wav"/><Relationship Id="rId3" Type="http://schemas.openxmlformats.org/officeDocument/2006/relationships/image" Target="../media/image1.jpg"/><Relationship Id="rId7" Type="http://schemas.openxmlformats.org/officeDocument/2006/relationships/image" Target="../media/image10.png"/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7.xml"/><Relationship Id="rId6" Type="http://schemas.openxmlformats.org/officeDocument/2006/relationships/slide" Target="slide5.xml"/><Relationship Id="rId5" Type="http://schemas.openxmlformats.org/officeDocument/2006/relationships/image" Target="../media/image14.gif"/><Relationship Id="rId4" Type="http://schemas.openxmlformats.org/officeDocument/2006/relationships/image" Target="../media/image7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slide" Target="slide9.xml"/><Relationship Id="rId3" Type="http://schemas.openxmlformats.org/officeDocument/2006/relationships/audio" Target="../media/audio4.wav"/><Relationship Id="rId7" Type="http://schemas.openxmlformats.org/officeDocument/2006/relationships/slide" Target="slide10.xml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15.jpg"/><Relationship Id="rId4" Type="http://schemas.openxmlformats.org/officeDocument/2006/relationships/audio" Target="../media/audio5.wav"/><Relationship Id="rId9" Type="http://schemas.openxmlformats.org/officeDocument/2006/relationships/image" Target="../media/image5.gif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16.gif"/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png"/><Relationship Id="rId5" Type="http://schemas.openxmlformats.org/officeDocument/2006/relationships/slide" Target="slide11.xml"/><Relationship Id="rId4" Type="http://schemas.openxmlformats.org/officeDocument/2006/relationships/image" Target="../media/image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>
            <a:extLst>
              <a:ext uri="{FF2B5EF4-FFF2-40B4-BE49-F238E27FC236}">
                <a16:creationId xmlns:a16="http://schemas.microsoft.com/office/drawing/2014/main" id="{8360EC35-9B5B-4421-9CCD-4031403CDC7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5941"/>
            <a:ext cx="12192000" cy="6873941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DDCFF321-F6CA-4822-993C-99016719EE2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9725" y="2201128"/>
            <a:ext cx="2950823" cy="3934431"/>
          </a:xfrm>
          <a:prstGeom prst="rect">
            <a:avLst/>
          </a:prstGeom>
        </p:spPr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74FED0A7-705C-4A74-84F3-C58971E54528}"/>
              </a:ext>
            </a:extLst>
          </p:cNvPr>
          <p:cNvSpPr txBox="1"/>
          <p:nvPr/>
        </p:nvSpPr>
        <p:spPr>
          <a:xfrm>
            <a:off x="6751392" y="2359200"/>
            <a:ext cx="5440608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4400" dirty="0">
                <a:solidFill>
                  <a:schemeClr val="bg1"/>
                </a:solidFill>
              </a:rPr>
              <a:t>Quiz: Revoltas na </a:t>
            </a:r>
          </a:p>
          <a:p>
            <a:r>
              <a:rPr lang="pt-BR" sz="4400" dirty="0">
                <a:solidFill>
                  <a:schemeClr val="bg1"/>
                </a:solidFill>
              </a:rPr>
              <a:t>Primeira República</a:t>
            </a:r>
          </a:p>
          <a:p>
            <a:r>
              <a:rPr lang="pt-BR" sz="4400" dirty="0">
                <a:solidFill>
                  <a:schemeClr val="bg1"/>
                </a:solidFill>
              </a:rPr>
              <a:t>No Brasil (1904-1910)</a:t>
            </a:r>
          </a:p>
        </p:txBody>
      </p:sp>
      <p:pic>
        <p:nvPicPr>
          <p:cNvPr id="6" name="Imagem 5">
            <a:extLst>
              <a:ext uri="{FF2B5EF4-FFF2-40B4-BE49-F238E27FC236}">
                <a16:creationId xmlns:a16="http://schemas.microsoft.com/office/drawing/2014/main" id="{0487883A-F5E3-4719-9C64-C191F2695FF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09685" y="1383074"/>
            <a:ext cx="2764829" cy="3686439"/>
          </a:xfrm>
          <a:prstGeom prst="rect">
            <a:avLst/>
          </a:prstGeom>
        </p:spPr>
      </p:pic>
      <p:pic>
        <p:nvPicPr>
          <p:cNvPr id="9" name="Imagem 8">
            <a:extLst>
              <a:ext uri="{FF2B5EF4-FFF2-40B4-BE49-F238E27FC236}">
                <a16:creationId xmlns:a16="http://schemas.microsoft.com/office/drawing/2014/main" id="{AA1E0DD2-C904-4333-9A84-74A152E15B79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2943" y="1126563"/>
            <a:ext cx="2281335" cy="30417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54646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  <p:sndAc>
          <p:stSnd>
            <p:snd r:embed="rId2" name="drumroll.wav"/>
          </p:stSnd>
        </p:sndAc>
      </p:transition>
    </mc:Choice>
    <mc:Fallback xmlns="">
      <p:transition spd="slow">
        <p:fade/>
        <p:sndAc>
          <p:stSnd>
            <p:snd r:embed="rId6" name="drumroll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 tmFilter="0, 0; .2, .5; .8, .5; 1, 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" dur="250" autoRev="1" fill="hold"/>
                                        <p:tgtEl>
                                          <p:spTgt spid="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9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0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11" presetID="26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 tmFilter="0, 0; .2, .5; .8, .5; 1, 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3" dur="250" autoRev="1" fill="hold"/>
                                        <p:tgtEl>
                                          <p:spTgt spid="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81D3DA7-4A88-4ADF-AC4F-43355287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/>
          <a:stretch/>
        </p:blipFill>
        <p:spPr>
          <a:xfrm>
            <a:off x="7713784" y="1607462"/>
            <a:ext cx="3046769" cy="4891163"/>
          </a:xfrm>
          <a:prstGeom prst="rect">
            <a:avLst/>
          </a:prstGeom>
        </p:spPr>
      </p:pic>
      <p:pic>
        <p:nvPicPr>
          <p:cNvPr id="4" name="Imagem 3" descr="Homem de camisa laranja em frente a janela&#10;&#10;Descrição gerada automaticamente">
            <a:extLst>
              <a:ext uri="{FF2B5EF4-FFF2-40B4-BE49-F238E27FC236}">
                <a16:creationId xmlns:a16="http://schemas.microsoft.com/office/drawing/2014/main" id="{C84B7855-BC31-409A-A5B8-51672982D0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5028" y="1557363"/>
            <a:ext cx="4659993" cy="3743273"/>
          </a:xfrm>
          <a:prstGeom prst="rect">
            <a:avLst/>
          </a:prstGeom>
        </p:spPr>
      </p:pic>
      <p:pic>
        <p:nvPicPr>
          <p:cNvPr id="8" name="Imagem 7" descr="Forma, Seta&#10;&#10;Descrição gerad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5F833E85-8C8A-4F37-9007-03D872E7A2F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6" y="4799332"/>
            <a:ext cx="2285093" cy="26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00320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>
        <p15:prstTrans prst="wind"/>
        <p:sndAc>
          <p:stSnd>
            <p:snd r:embed="rId2" name="explode.wav"/>
          </p:stSnd>
        </p:sndAc>
      </p:transition>
    </mc:Choice>
    <mc:Fallback xmlns="">
      <p:transition spd="slow">
        <p:fade/>
        <p:sndAc>
          <p:stSnd>
            <p:snd r:embed="rId11" name="explode.wav"/>
          </p:stSnd>
        </p:sndAc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Foto em preto e branco de pessoas na rua com prédio em cima&#10;&#10;Descrição gerada automaticamente">
            <a:extLst>
              <a:ext uri="{FF2B5EF4-FFF2-40B4-BE49-F238E27FC236}">
                <a16:creationId xmlns:a16="http://schemas.microsoft.com/office/drawing/2014/main" id="{19AD8284-AB43-4107-9F5D-9E308A2D4F8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3487"/>
            <a:ext cx="8625857" cy="5621526"/>
          </a:xfrm>
          <a:prstGeom prst="rect">
            <a:avLst/>
          </a:prstGeom>
        </p:spPr>
      </p:pic>
      <p:pic>
        <p:nvPicPr>
          <p:cNvPr id="3" name="Imagem 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D539179F-8127-425B-99FC-FC75C2CBA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hlinkClick r:id="rId7" action="ppaction://hlinksldjump"/>
            <a:extLst>
              <a:ext uri="{FF2B5EF4-FFF2-40B4-BE49-F238E27FC236}">
                <a16:creationId xmlns:a16="http://schemas.microsoft.com/office/drawing/2014/main" id="{23107198-237C-4EBC-8C8E-7FEF932BC6FA}"/>
              </a:ext>
            </a:extLst>
          </p:cNvPr>
          <p:cNvSpPr/>
          <p:nvPr/>
        </p:nvSpPr>
        <p:spPr>
          <a:xfrm>
            <a:off x="12414738" y="1711064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Porque  desabrigava milhares de famílias em virtude da desapropriação de suas residências</a:t>
            </a:r>
          </a:p>
        </p:txBody>
      </p:sp>
      <p:sp>
        <p:nvSpPr>
          <p:cNvPr id="7" name="Retângulo 6">
            <a:hlinkClick r:id="rId8" action="ppaction://hlinksldjump"/>
            <a:extLst>
              <a:ext uri="{FF2B5EF4-FFF2-40B4-BE49-F238E27FC236}">
                <a16:creationId xmlns:a16="http://schemas.microsoft.com/office/drawing/2014/main" id="{9BF7C21E-3E81-47AD-8139-82A2FB0F2596}"/>
              </a:ext>
            </a:extLst>
          </p:cNvPr>
          <p:cNvSpPr/>
          <p:nvPr/>
        </p:nvSpPr>
        <p:spPr>
          <a:xfrm>
            <a:off x="12414738" y="3012830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Porque a Reforma Urbana representou gastos indevidos e nunca foi concluída </a:t>
            </a:r>
          </a:p>
        </p:txBody>
      </p:sp>
      <p:sp>
        <p:nvSpPr>
          <p:cNvPr id="8" name="Retângulo 7">
            <a:hlinkClick r:id="rId8" action="ppaction://hlinksldjump"/>
            <a:extLst>
              <a:ext uri="{FF2B5EF4-FFF2-40B4-BE49-F238E27FC236}">
                <a16:creationId xmlns:a16="http://schemas.microsoft.com/office/drawing/2014/main" id="{C58FB961-25AF-4737-8A7B-BC5C631BC142}"/>
              </a:ext>
            </a:extLst>
          </p:cNvPr>
          <p:cNvSpPr/>
          <p:nvPr/>
        </p:nvSpPr>
        <p:spPr>
          <a:xfrm>
            <a:off x="12414738" y="4314596"/>
            <a:ext cx="3798277" cy="82061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Porque os comerciantes e as elites ficaram insatisfeitos com o resultado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1CFAE2-A91E-4463-9892-817270DAD0FE}"/>
              </a:ext>
            </a:extLst>
          </p:cNvPr>
          <p:cNvSpPr/>
          <p:nvPr/>
        </p:nvSpPr>
        <p:spPr>
          <a:xfrm>
            <a:off x="6787660" y="-2119086"/>
            <a:ext cx="5287108" cy="205461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Por que a Reforma Urbana do Rio de Janeiro causou oposição e a revolta da população em 1904?</a:t>
            </a:r>
          </a:p>
        </p:txBody>
      </p:sp>
      <p:sp>
        <p:nvSpPr>
          <p:cNvPr id="10" name="Fluxograma: Armazenamento de Acesso Sequencial 9">
            <a:extLst>
              <a:ext uri="{FF2B5EF4-FFF2-40B4-BE49-F238E27FC236}">
                <a16:creationId xmlns:a16="http://schemas.microsoft.com/office/drawing/2014/main" id="{50441E3F-C8D2-4827-848A-9ACF8AA289D1}"/>
              </a:ext>
            </a:extLst>
          </p:cNvPr>
          <p:cNvSpPr/>
          <p:nvPr/>
        </p:nvSpPr>
        <p:spPr>
          <a:xfrm>
            <a:off x="10290629" y="5471886"/>
            <a:ext cx="1784139" cy="1233714"/>
          </a:xfrm>
          <a:prstGeom prst="flowChartMagneticTap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na resposta certa!</a:t>
            </a:r>
          </a:p>
        </p:txBody>
      </p:sp>
      <p:pic>
        <p:nvPicPr>
          <p:cNvPr id="11" name="Imagem 10" descr="Relógio de ponteiros&#10;&#10;Descrição gerada automaticamente">
            <a:extLst>
              <a:ext uri="{FF2B5EF4-FFF2-40B4-BE49-F238E27FC236}">
                <a16:creationId xmlns:a16="http://schemas.microsoft.com/office/drawing/2014/main" id="{5E6789C3-9F50-49D1-BFDB-47AF438C817A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0" y="5317854"/>
            <a:ext cx="2585265" cy="1463945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889885423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2 -0.00255 L -0.41641 0.33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4258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34688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1528 L -0.34362 -0.0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m Tic Tac RELOGIO Au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728A77-742F-426B-B1CC-DDE0ED17F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14893" y="1641231"/>
            <a:ext cx="2816523" cy="4466491"/>
          </a:xfrm>
          <a:prstGeom prst="rect">
            <a:avLst/>
          </a:prstGeom>
        </p:spPr>
      </p:pic>
      <p:pic>
        <p:nvPicPr>
          <p:cNvPr id="5" name="Imagem 4" descr="Placa branca com letras pretas em fundo branco&#10;&#10;Descrição gerad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E12C92A3-6010-4575-932E-08EE1B6E3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70" y="4781006"/>
            <a:ext cx="2362630" cy="2693398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F885EEA6-B242-4E1D-A156-80F206FA4C4D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0858" y="997430"/>
            <a:ext cx="4984296" cy="46259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2723618"/>
      </p:ext>
    </p:extLst>
  </p:cSld>
  <p:clrMapOvr>
    <a:masterClrMapping/>
  </p:clrMapOvr>
  <p:transition spd="slow" advTm="2000">
    <p:push dir="u"/>
    <p:sndAc>
      <p:stSnd>
        <p:snd r:embed="rId2" name="applause.wav"/>
      </p:stSnd>
    </p:sndAc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81D3DA7-4A88-4ADF-AC4F-43355287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/>
          <a:stretch/>
        </p:blipFill>
        <p:spPr>
          <a:xfrm>
            <a:off x="7713784" y="1607462"/>
            <a:ext cx="3046769" cy="4891163"/>
          </a:xfrm>
          <a:prstGeom prst="rect">
            <a:avLst/>
          </a:prstGeom>
        </p:spPr>
      </p:pic>
      <p:pic>
        <p:nvPicPr>
          <p:cNvPr id="8" name="Imagem 7" descr="Forma, Seta&#10;&#10;Descrição gerad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5F833E85-8C8A-4F37-9007-03D872E7A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6" y="4799332"/>
            <a:ext cx="2285093" cy="26050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8B4260A8-4CD2-474F-8A52-D41973AF78E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653" y="895974"/>
            <a:ext cx="5066052" cy="506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2682846"/>
      </p:ext>
    </p:extLst>
  </p:cSld>
  <p:clrMapOvr>
    <a:masterClrMapping/>
  </p:clrMapOvr>
  <p:transition spd="slow">
    <p:push dir="u"/>
    <p:sndAc>
      <p:stSnd>
        <p:snd r:embed="rId2" name="bomb.wav"/>
      </p:stSnd>
    </p:sndAc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Foto em preto e branco de grupo de pessoas posando para foto&#10;&#10;Descrição gerada automaticamente">
            <a:extLst>
              <a:ext uri="{FF2B5EF4-FFF2-40B4-BE49-F238E27FC236}">
                <a16:creationId xmlns:a16="http://schemas.microsoft.com/office/drawing/2014/main" id="{8DCB539A-06CE-4617-B1DF-7E135DFBA7B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8024884" cy="6858000"/>
          </a:xfrm>
          <a:prstGeom prst="rect">
            <a:avLst/>
          </a:prstGeom>
        </p:spPr>
      </p:pic>
      <p:pic>
        <p:nvPicPr>
          <p:cNvPr id="3" name="Imagem 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D539179F-8127-425B-99FC-FC75C2CBA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hlinkClick r:id="rId7" action="ppaction://hlinksldjump"/>
            <a:extLst>
              <a:ext uri="{FF2B5EF4-FFF2-40B4-BE49-F238E27FC236}">
                <a16:creationId xmlns:a16="http://schemas.microsoft.com/office/drawing/2014/main" id="{23107198-237C-4EBC-8C8E-7FEF932BC6FA}"/>
              </a:ext>
            </a:extLst>
          </p:cNvPr>
          <p:cNvSpPr/>
          <p:nvPr/>
        </p:nvSpPr>
        <p:spPr>
          <a:xfrm>
            <a:off x="12414738" y="1725578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fotografia retrata cangaceiros do Nordeste</a:t>
            </a:r>
          </a:p>
        </p:txBody>
      </p:sp>
      <p:sp>
        <p:nvSpPr>
          <p:cNvPr id="7" name="Retângulo 6">
            <a:hlinkClick r:id="rId8" action="ppaction://hlinksldjump"/>
            <a:extLst>
              <a:ext uri="{FF2B5EF4-FFF2-40B4-BE49-F238E27FC236}">
                <a16:creationId xmlns:a16="http://schemas.microsoft.com/office/drawing/2014/main" id="{9BF7C21E-3E81-47AD-8139-82A2FB0F2596}"/>
              </a:ext>
            </a:extLst>
          </p:cNvPr>
          <p:cNvSpPr/>
          <p:nvPr/>
        </p:nvSpPr>
        <p:spPr>
          <a:xfrm>
            <a:off x="12414738" y="3012830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fotografia retrata marinheiros em protesto na Revolta da Chibata </a:t>
            </a:r>
          </a:p>
        </p:txBody>
      </p:sp>
      <p:sp>
        <p:nvSpPr>
          <p:cNvPr id="8" name="Retângulo 7">
            <a:hlinkClick r:id="rId7" action="ppaction://hlinksldjump"/>
            <a:extLst>
              <a:ext uri="{FF2B5EF4-FFF2-40B4-BE49-F238E27FC236}">
                <a16:creationId xmlns:a16="http://schemas.microsoft.com/office/drawing/2014/main" id="{C58FB961-25AF-4737-8A7B-BC5C631BC142}"/>
              </a:ext>
            </a:extLst>
          </p:cNvPr>
          <p:cNvSpPr/>
          <p:nvPr/>
        </p:nvSpPr>
        <p:spPr>
          <a:xfrm>
            <a:off x="12414738" y="4314596"/>
            <a:ext cx="3798277" cy="82061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A fotografia retrata protesto de soldado do exército na Revolta da Chibata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1CFAE2-A91E-4463-9892-817270DAD0FE}"/>
              </a:ext>
            </a:extLst>
          </p:cNvPr>
          <p:cNvSpPr/>
          <p:nvPr/>
        </p:nvSpPr>
        <p:spPr>
          <a:xfrm>
            <a:off x="6787660" y="-2119086"/>
            <a:ext cx="5287108" cy="1161143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Observe a fotografia e assinale a alternativa correta.</a:t>
            </a:r>
          </a:p>
        </p:txBody>
      </p:sp>
      <p:sp>
        <p:nvSpPr>
          <p:cNvPr id="10" name="Fluxograma: Armazenamento de Acesso Sequencial 9">
            <a:extLst>
              <a:ext uri="{FF2B5EF4-FFF2-40B4-BE49-F238E27FC236}">
                <a16:creationId xmlns:a16="http://schemas.microsoft.com/office/drawing/2014/main" id="{731CBC13-7DCF-4C55-B58D-0277466CC323}"/>
              </a:ext>
            </a:extLst>
          </p:cNvPr>
          <p:cNvSpPr/>
          <p:nvPr/>
        </p:nvSpPr>
        <p:spPr>
          <a:xfrm>
            <a:off x="10290629" y="5471886"/>
            <a:ext cx="1784139" cy="1233714"/>
          </a:xfrm>
          <a:prstGeom prst="flowChartMagneticTap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na resposta certa!</a:t>
            </a:r>
          </a:p>
        </p:txBody>
      </p:sp>
      <p:pic>
        <p:nvPicPr>
          <p:cNvPr id="11" name="Imagem 10" descr="Relógio de ponteiros&#10;&#10;Descrição gerada automaticamente">
            <a:extLst>
              <a:ext uri="{FF2B5EF4-FFF2-40B4-BE49-F238E27FC236}">
                <a16:creationId xmlns:a16="http://schemas.microsoft.com/office/drawing/2014/main" id="{84A8EEDA-9D6B-4E9F-966A-57DD6EB488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0" y="5388710"/>
            <a:ext cx="2460137" cy="139308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3640912744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2 -0.00254 L -0.00339 0.336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48148E-6 L -0.34258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34688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1528 L -0.34362 -0.0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m Tic Tac RELOGIO Au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728A77-742F-426B-B1CC-DDE0ED17F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14893" y="1641231"/>
            <a:ext cx="2816523" cy="4466491"/>
          </a:xfrm>
          <a:prstGeom prst="rect">
            <a:avLst/>
          </a:prstGeom>
        </p:spPr>
      </p:pic>
      <p:pic>
        <p:nvPicPr>
          <p:cNvPr id="5" name="Imagem 4" descr="Placa branca com letras pretas em fundo branco&#10;&#10;Descrição gerad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E12C92A3-6010-4575-932E-08EE1B6E3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70" y="4781006"/>
            <a:ext cx="2362630" cy="26933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E7E4DDC4-869E-4858-808F-928323B7EC06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1865" y="1641231"/>
            <a:ext cx="6136240" cy="34544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9633097"/>
      </p:ext>
    </p:extLst>
  </p:cSld>
  <p:clrMapOvr>
    <a:masterClrMapping/>
  </p:clrMapOvr>
  <p:transition spd="slow" advTm="2000">
    <p:push dir="u"/>
    <p:sndAc>
      <p:stSnd>
        <p:snd r:embed="rId2" name="applause.wav"/>
      </p:stSnd>
    </p:sndAc>
  </p:transition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81D3DA7-4A88-4ADF-AC4F-43355287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/>
          <a:stretch/>
        </p:blipFill>
        <p:spPr>
          <a:xfrm>
            <a:off x="7713784" y="1607462"/>
            <a:ext cx="3046769" cy="4891163"/>
          </a:xfrm>
          <a:prstGeom prst="rect">
            <a:avLst/>
          </a:prstGeom>
        </p:spPr>
      </p:pic>
      <p:pic>
        <p:nvPicPr>
          <p:cNvPr id="8" name="Imagem 7" descr="Forma, Seta&#10;&#10;Descrição gerad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5F833E85-8C8A-4F37-9007-03D872E7A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6" y="4799332"/>
            <a:ext cx="2285093" cy="2605005"/>
          </a:xfrm>
          <a:prstGeom prst="rect">
            <a:avLst/>
          </a:prstGeom>
        </p:spPr>
      </p:pic>
      <p:pic>
        <p:nvPicPr>
          <p:cNvPr id="4" name="Imagem 3" descr="Uma imagem contendo comida&#10;&#10;Descrição gerada automaticamente">
            <a:extLst>
              <a:ext uri="{FF2B5EF4-FFF2-40B4-BE49-F238E27FC236}">
                <a16:creationId xmlns:a16="http://schemas.microsoft.com/office/drawing/2014/main" id="{A027F96F-1797-49E5-BEFA-996F66AAB17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8504" y="1064456"/>
            <a:ext cx="4743450" cy="47434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4196018"/>
      </p:ext>
    </p:extLst>
  </p:cSld>
  <p:clrMapOvr>
    <a:masterClrMapping/>
  </p:clrMapOvr>
  <p:transition spd="slow">
    <p:push dir="u"/>
    <p:sndAc>
      <p:stSnd>
        <p:snd r:embed="rId2" name="bomb.wav"/>
      </p:stSnd>
    </p:sndAc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Imagem 12" descr="Foto em preto e branco de pessoas de navio&#10;&#10;Descrição gerada automaticamente">
            <a:extLst>
              <a:ext uri="{FF2B5EF4-FFF2-40B4-BE49-F238E27FC236}">
                <a16:creationId xmlns:a16="http://schemas.microsoft.com/office/drawing/2014/main" id="{762C1DAE-EDFC-4503-9CBE-EBB83863D6D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73844"/>
            <a:ext cx="8772056" cy="5710312"/>
          </a:xfrm>
          <a:prstGeom prst="rect">
            <a:avLst/>
          </a:prstGeom>
        </p:spPr>
      </p:pic>
      <p:pic>
        <p:nvPicPr>
          <p:cNvPr id="3" name="Imagem 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D539179F-8127-425B-99FC-FC75C2CBA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hlinkClick r:id="rId7" action="ppaction://hlinksldjump"/>
            <a:extLst>
              <a:ext uri="{FF2B5EF4-FFF2-40B4-BE49-F238E27FC236}">
                <a16:creationId xmlns:a16="http://schemas.microsoft.com/office/drawing/2014/main" id="{23107198-237C-4EBC-8C8E-7FEF932BC6FA}"/>
              </a:ext>
            </a:extLst>
          </p:cNvPr>
          <p:cNvSpPr/>
          <p:nvPr/>
        </p:nvSpPr>
        <p:spPr>
          <a:xfrm>
            <a:off x="12414737" y="4190369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 fim dos castigos corporais aplicados aos marujos acusados de indisciplina</a:t>
            </a:r>
          </a:p>
        </p:txBody>
      </p:sp>
      <p:sp>
        <p:nvSpPr>
          <p:cNvPr id="7" name="Retângulo 6">
            <a:hlinkClick r:id="rId8" action="ppaction://hlinksldjump"/>
            <a:extLst>
              <a:ext uri="{FF2B5EF4-FFF2-40B4-BE49-F238E27FC236}">
                <a16:creationId xmlns:a16="http://schemas.microsoft.com/office/drawing/2014/main" id="{9BF7C21E-3E81-47AD-8139-82A2FB0F2596}"/>
              </a:ext>
            </a:extLst>
          </p:cNvPr>
          <p:cNvSpPr/>
          <p:nvPr/>
        </p:nvSpPr>
        <p:spPr>
          <a:xfrm>
            <a:off x="12414737" y="2937366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Tinham finalidades políticas, entre elas a volta da monarquia no país </a:t>
            </a:r>
          </a:p>
        </p:txBody>
      </p:sp>
      <p:sp>
        <p:nvSpPr>
          <p:cNvPr id="8" name="Retângulo 7">
            <a:hlinkClick r:id="rId8" action="ppaction://hlinksldjump"/>
            <a:extLst>
              <a:ext uri="{FF2B5EF4-FFF2-40B4-BE49-F238E27FC236}">
                <a16:creationId xmlns:a16="http://schemas.microsoft.com/office/drawing/2014/main" id="{C58FB961-25AF-4737-8A7B-BC5C631BC142}"/>
              </a:ext>
            </a:extLst>
          </p:cNvPr>
          <p:cNvSpPr/>
          <p:nvPr/>
        </p:nvSpPr>
        <p:spPr>
          <a:xfrm>
            <a:off x="12414738" y="1696087"/>
            <a:ext cx="3798277" cy="82061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Reivindicavam o federalismo na República Brasileira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1CFAE2-A91E-4463-9892-817270DAD0FE}"/>
              </a:ext>
            </a:extLst>
          </p:cNvPr>
          <p:cNvSpPr/>
          <p:nvPr/>
        </p:nvSpPr>
        <p:spPr>
          <a:xfrm>
            <a:off x="6787660" y="-2119086"/>
            <a:ext cx="5287108" cy="1161143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O que reivindicavam os marujos na Revolta da Chibata?</a:t>
            </a:r>
          </a:p>
        </p:txBody>
      </p:sp>
      <p:sp>
        <p:nvSpPr>
          <p:cNvPr id="10" name="Fluxograma: Armazenamento de Acesso Sequencial 9">
            <a:extLst>
              <a:ext uri="{FF2B5EF4-FFF2-40B4-BE49-F238E27FC236}">
                <a16:creationId xmlns:a16="http://schemas.microsoft.com/office/drawing/2014/main" id="{731CBC13-7DCF-4C55-B58D-0277466CC323}"/>
              </a:ext>
            </a:extLst>
          </p:cNvPr>
          <p:cNvSpPr/>
          <p:nvPr/>
        </p:nvSpPr>
        <p:spPr>
          <a:xfrm>
            <a:off x="10290629" y="5471886"/>
            <a:ext cx="1784139" cy="1233714"/>
          </a:xfrm>
          <a:prstGeom prst="flowChartMagneticTap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na resposta certa!</a:t>
            </a:r>
          </a:p>
        </p:txBody>
      </p:sp>
      <p:pic>
        <p:nvPicPr>
          <p:cNvPr id="11" name="Imagem 10" descr="Relógio de ponteiros&#10;&#10;Descrição gerada automaticamente">
            <a:extLst>
              <a:ext uri="{FF2B5EF4-FFF2-40B4-BE49-F238E27FC236}">
                <a16:creationId xmlns:a16="http://schemas.microsoft.com/office/drawing/2014/main" id="{84A8EEDA-9D6B-4E9F-966A-57DD6EB4889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0" y="5388710"/>
            <a:ext cx="2460137" cy="1393089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17728026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2 -0.00254 L -0.00339 0.33658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250" y="1696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1527 L -0.34362 -0.01088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1.11111E-6 L -0.34688 1.11111E-6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7.40741E-7 L -0.34258 -0.00532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m Tic Tac RELOGIO Au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728A77-742F-426B-B1CC-DDE0ED17F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14893" y="1641231"/>
            <a:ext cx="2816523" cy="4466491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318828D-D704-4EE2-9043-8B7FB96638B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060" y="1722847"/>
            <a:ext cx="4568889" cy="3426667"/>
          </a:xfrm>
          <a:prstGeom prst="rect">
            <a:avLst/>
          </a:prstGeom>
        </p:spPr>
      </p:pic>
      <p:pic>
        <p:nvPicPr>
          <p:cNvPr id="8" name="Imagem 7" descr="Logotipo&#10;&#10;Descrição gerad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F395BC7F-CADD-4C9A-8B37-167B3788A35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072995" y="4349462"/>
            <a:ext cx="28575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6159970"/>
      </p:ext>
    </p:extLst>
  </p:cSld>
  <p:clrMapOvr>
    <a:masterClrMapping/>
  </p:clrMapOvr>
  <p:transition spd="slow" advTm="2000">
    <p:push dir="u"/>
    <p:sndAc>
      <p:stSnd>
        <p:snd r:embed="rId2" name="applause.wav"/>
      </p:stSnd>
    </p:sndAc>
  </p:transition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81D3DA7-4A88-4ADF-AC4F-43355287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/>
          <a:stretch/>
        </p:blipFill>
        <p:spPr>
          <a:xfrm>
            <a:off x="7713784" y="1607462"/>
            <a:ext cx="3046769" cy="4891163"/>
          </a:xfrm>
          <a:prstGeom prst="rect">
            <a:avLst/>
          </a:prstGeom>
        </p:spPr>
      </p:pic>
      <p:pic>
        <p:nvPicPr>
          <p:cNvPr id="8" name="Imagem 7" descr="Forma, Seta&#10;&#10;Descrição gerad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5F833E85-8C8A-4F37-9007-03D872E7A2F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6" y="4799332"/>
            <a:ext cx="2285093" cy="260500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EB894BD5-D610-4D20-B8EE-DF9214A268D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027" y="1032783"/>
            <a:ext cx="5257917" cy="4584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9459467"/>
      </p:ext>
    </p:extLst>
  </p:cSld>
  <p:clrMapOvr>
    <a:masterClrMapping/>
  </p:clrMapOvr>
  <p:transition spd="slow">
    <p:push dir="u"/>
    <p:sndAc>
      <p:stSnd>
        <p:snd r:embed="rId2" name="bomb.wav"/>
      </p:stSnd>
    </p:sndAc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m 4" descr="Uma imagem contendo Diagrama&#10;&#10;Descrição gerada automaticamente">
            <a:extLst>
              <a:ext uri="{FF2B5EF4-FFF2-40B4-BE49-F238E27FC236}">
                <a16:creationId xmlns:a16="http://schemas.microsoft.com/office/drawing/2014/main" id="{3AB81338-2182-40E4-81DB-51DA44DFA8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"/>
            <a:ext cx="8772000" cy="6553200"/>
          </a:xfrm>
          <a:prstGeom prst="rect">
            <a:avLst/>
          </a:prstGeom>
        </p:spPr>
      </p:pic>
      <p:pic>
        <p:nvPicPr>
          <p:cNvPr id="3" name="Imagem 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D539179F-8127-425B-99FC-FC75C2CBA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hlinkClick r:id="rId7" action="ppaction://hlinksldjump"/>
            <a:extLst>
              <a:ext uri="{FF2B5EF4-FFF2-40B4-BE49-F238E27FC236}">
                <a16:creationId xmlns:a16="http://schemas.microsoft.com/office/drawing/2014/main" id="{23107198-237C-4EBC-8C8E-7FEF932BC6FA}"/>
              </a:ext>
            </a:extLst>
          </p:cNvPr>
          <p:cNvSpPr/>
          <p:nvPr/>
        </p:nvSpPr>
        <p:spPr>
          <a:xfrm>
            <a:off x="12414737" y="1711064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Revolta da Vacina</a:t>
            </a:r>
          </a:p>
        </p:txBody>
      </p:sp>
      <p:sp>
        <p:nvSpPr>
          <p:cNvPr id="7" name="Retângulo 6">
            <a:hlinkClick r:id="rId8" action="ppaction://hlinksldjump"/>
            <a:extLst>
              <a:ext uri="{FF2B5EF4-FFF2-40B4-BE49-F238E27FC236}">
                <a16:creationId xmlns:a16="http://schemas.microsoft.com/office/drawing/2014/main" id="{9BF7C21E-3E81-47AD-8139-82A2FB0F2596}"/>
              </a:ext>
            </a:extLst>
          </p:cNvPr>
          <p:cNvSpPr/>
          <p:nvPr/>
        </p:nvSpPr>
        <p:spPr>
          <a:xfrm>
            <a:off x="12414738" y="3012830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Revolta da Chibata</a:t>
            </a:r>
          </a:p>
        </p:txBody>
      </p:sp>
      <p:sp>
        <p:nvSpPr>
          <p:cNvPr id="8" name="Retângulo 7">
            <a:hlinkClick r:id="rId8" action="ppaction://hlinksldjump"/>
            <a:extLst>
              <a:ext uri="{FF2B5EF4-FFF2-40B4-BE49-F238E27FC236}">
                <a16:creationId xmlns:a16="http://schemas.microsoft.com/office/drawing/2014/main" id="{C58FB961-25AF-4737-8A7B-BC5C631BC142}"/>
              </a:ext>
            </a:extLst>
          </p:cNvPr>
          <p:cNvSpPr/>
          <p:nvPr/>
        </p:nvSpPr>
        <p:spPr>
          <a:xfrm>
            <a:off x="12414738" y="4314596"/>
            <a:ext cx="3798277" cy="82061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Inconfidência Mineira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1CFAE2-A91E-4463-9892-817270DAD0FE}"/>
              </a:ext>
            </a:extLst>
          </p:cNvPr>
          <p:cNvSpPr/>
          <p:nvPr/>
        </p:nvSpPr>
        <p:spPr>
          <a:xfrm>
            <a:off x="6904892" y="-1662789"/>
            <a:ext cx="5287108" cy="141263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Qual é o tema dessa charge?</a:t>
            </a:r>
          </a:p>
        </p:txBody>
      </p:sp>
      <p:sp>
        <p:nvSpPr>
          <p:cNvPr id="2" name="Fluxograma: Armazenamento de Acesso Sequencial 1">
            <a:extLst>
              <a:ext uri="{FF2B5EF4-FFF2-40B4-BE49-F238E27FC236}">
                <a16:creationId xmlns:a16="http://schemas.microsoft.com/office/drawing/2014/main" id="{DEDCD931-C942-45FB-925F-FC6C1C09513D}"/>
              </a:ext>
            </a:extLst>
          </p:cNvPr>
          <p:cNvSpPr/>
          <p:nvPr/>
        </p:nvSpPr>
        <p:spPr>
          <a:xfrm>
            <a:off x="10290629" y="5471886"/>
            <a:ext cx="1784139" cy="1233714"/>
          </a:xfrm>
          <a:prstGeom prst="flowChartMagneticTap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na resposta certa!</a:t>
            </a:r>
          </a:p>
        </p:txBody>
      </p:sp>
      <p:pic>
        <p:nvPicPr>
          <p:cNvPr id="10" name="Imagem 9" descr="Relógio de ponteiros&#10;&#10;Descrição gerada automaticamente">
            <a:extLst>
              <a:ext uri="{FF2B5EF4-FFF2-40B4-BE49-F238E27FC236}">
                <a16:creationId xmlns:a16="http://schemas.microsoft.com/office/drawing/2014/main" id="{5C67E634-8A02-4425-8F2B-D63B2E744066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1" y="5306954"/>
            <a:ext cx="2604516" cy="147484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296395309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00208 0.2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4544 -0.00325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279" y="-162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34688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1528 L -0.34362 -0.0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m Tic Tac RELOGIO Au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2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Imagem 16" descr="Uma imagem contendo texto, livro&#10;&#10;Descrição gerada automaticamente">
            <a:extLst>
              <a:ext uri="{FF2B5EF4-FFF2-40B4-BE49-F238E27FC236}">
                <a16:creationId xmlns:a16="http://schemas.microsoft.com/office/drawing/2014/main" id="{928443AD-0F95-4E97-B3CC-D68889B3F771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4013" r="-2" b="17438"/>
          <a:stretch/>
        </p:blipFill>
        <p:spPr>
          <a:xfrm>
            <a:off x="4493436" y="243"/>
            <a:ext cx="769856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6451640" y="0"/>
                </a:lnTo>
                <a:lnTo>
                  <a:pt x="6451640" y="479"/>
                </a:lnTo>
                <a:lnTo>
                  <a:pt x="7698564" y="479"/>
                </a:lnTo>
                <a:lnTo>
                  <a:pt x="7698564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5" name="Imagem 14" descr="Uma imagem contendo Diagrama&#10;&#10;Descrição gerada automaticamente">
            <a:extLst>
              <a:ext uri="{FF2B5EF4-FFF2-40B4-BE49-F238E27FC236}">
                <a16:creationId xmlns:a16="http://schemas.microsoft.com/office/drawing/2014/main" id="{40226D84-A14E-48EF-8DC9-E99A5BE58C19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321" r="-3" b="15272"/>
          <a:stretch/>
        </p:blipFill>
        <p:spPr>
          <a:xfrm>
            <a:off x="20" y="10"/>
            <a:ext cx="5859777" cy="3346695"/>
          </a:xfrm>
          <a:custGeom>
            <a:avLst/>
            <a:gdLst/>
            <a:ahLst/>
            <a:cxnLst/>
            <a:rect l="l" t="t" r="r" b="b"/>
            <a:pathLst>
              <a:path w="5859797" h="3346705">
                <a:moveTo>
                  <a:pt x="0" y="0"/>
                </a:moveTo>
                <a:lnTo>
                  <a:pt x="5859797" y="0"/>
                </a:lnTo>
                <a:lnTo>
                  <a:pt x="4309834" y="3346705"/>
                </a:lnTo>
                <a:lnTo>
                  <a:pt x="4304257" y="3346705"/>
                </a:lnTo>
                <a:lnTo>
                  <a:pt x="3238029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1" name="Imagem 10">
            <a:extLst>
              <a:ext uri="{FF2B5EF4-FFF2-40B4-BE49-F238E27FC236}">
                <a16:creationId xmlns:a16="http://schemas.microsoft.com/office/drawing/2014/main" id="{D7DE428A-99AF-47D0-835D-7340DEB8B8CF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304" r="1" b="34015"/>
          <a:stretch/>
        </p:blipFill>
        <p:spPr>
          <a:xfrm>
            <a:off x="6350089" y="3511295"/>
            <a:ext cx="5841911" cy="3346705"/>
          </a:xfrm>
          <a:custGeom>
            <a:avLst/>
            <a:gdLst/>
            <a:ahLst/>
            <a:cxnLst/>
            <a:rect l="l" t="t" r="r" b="b"/>
            <a:pathLst>
              <a:path w="5841911" h="3346705">
                <a:moveTo>
                  <a:pt x="1549963" y="0"/>
                </a:moveTo>
                <a:lnTo>
                  <a:pt x="1555540" y="0"/>
                </a:lnTo>
                <a:lnTo>
                  <a:pt x="2621768" y="0"/>
                </a:lnTo>
                <a:lnTo>
                  <a:pt x="5841911" y="0"/>
                </a:lnTo>
                <a:lnTo>
                  <a:pt x="5841911" y="3346705"/>
                </a:lnTo>
                <a:lnTo>
                  <a:pt x="0" y="3346705"/>
                </a:lnTo>
                <a:close/>
              </a:path>
            </a:pathLst>
          </a:custGeom>
        </p:spPr>
      </p:pic>
      <p:pic>
        <p:nvPicPr>
          <p:cNvPr id="13" name="Imagem 12" descr="Foto em preto e branco de pessoas na rua com prédio em cima&#10;&#10;Descrição gerada automaticamente">
            <a:extLst>
              <a:ext uri="{FF2B5EF4-FFF2-40B4-BE49-F238E27FC236}">
                <a16:creationId xmlns:a16="http://schemas.microsoft.com/office/drawing/2014/main" id="{8ECB0E8F-67FE-4E53-96C6-BCC5DF402A92}"/>
              </a:ext>
            </a:extLst>
          </p:cNvPr>
          <p:cNvPicPr>
            <a:picLocks noChangeAspect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6782" r="-2" b="6593"/>
          <a:stretch/>
        </p:blipFill>
        <p:spPr>
          <a:xfrm>
            <a:off x="20" y="3511295"/>
            <a:ext cx="7698544" cy="3346705"/>
          </a:xfrm>
          <a:custGeom>
            <a:avLst/>
            <a:gdLst/>
            <a:ahLst/>
            <a:cxnLst/>
            <a:rect l="l" t="t" r="r" b="b"/>
            <a:pathLst>
              <a:path w="7698564" h="3346705">
                <a:moveTo>
                  <a:pt x="0" y="0"/>
                </a:moveTo>
                <a:lnTo>
                  <a:pt x="7698564" y="0"/>
                </a:lnTo>
                <a:lnTo>
                  <a:pt x="6148601" y="3346705"/>
                </a:lnTo>
                <a:lnTo>
                  <a:pt x="6143024" y="3346705"/>
                </a:lnTo>
                <a:lnTo>
                  <a:pt x="5076796" y="3346705"/>
                </a:lnTo>
                <a:lnTo>
                  <a:pt x="1246924" y="3346705"/>
                </a:lnTo>
                <a:lnTo>
                  <a:pt x="1246924" y="3346226"/>
                </a:lnTo>
                <a:lnTo>
                  <a:pt x="0" y="3346226"/>
                </a:lnTo>
                <a:close/>
              </a:path>
            </a:pathLst>
          </a:custGeom>
        </p:spPr>
      </p:pic>
      <p:sp>
        <p:nvSpPr>
          <p:cNvPr id="2" name="Retângulo 1">
            <a:extLst>
              <a:ext uri="{FF2B5EF4-FFF2-40B4-BE49-F238E27FC236}">
                <a16:creationId xmlns:a16="http://schemas.microsoft.com/office/drawing/2014/main" id="{F13BF969-A0FD-4C5F-90FE-BE9164048743}"/>
              </a:ext>
            </a:extLst>
          </p:cNvPr>
          <p:cNvSpPr/>
          <p:nvPr/>
        </p:nvSpPr>
        <p:spPr>
          <a:xfrm>
            <a:off x="3954966" y="3619085"/>
            <a:ext cx="2867891" cy="1565562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Bonde virado pela população na </a:t>
            </a:r>
            <a:r>
              <a:rPr lang="pt-BR" dirty="0">
                <a:solidFill>
                  <a:schemeClr val="bg1"/>
                </a:solidFill>
                <a:latin typeface="Arial" panose="020B0604020202020204" pitchFamily="34" charset="0"/>
              </a:rPr>
              <a:t>Praça da República</a:t>
            </a:r>
            <a:r>
              <a:rPr lang="pt-BR" b="0" i="0" dirty="0">
                <a:solidFill>
                  <a:schemeClr val="bg1"/>
                </a:solidFill>
                <a:effectLst/>
                <a:latin typeface="Arial" panose="020B0604020202020204" pitchFamily="34" charset="0"/>
              </a:rPr>
              <a:t> durante a revolta da Vacina, 1904</a:t>
            </a:r>
            <a:r>
              <a:rPr lang="pt-BR" b="0" i="0" dirty="0">
                <a:solidFill>
                  <a:schemeClr val="tx1"/>
                </a:solidFill>
                <a:effectLst/>
                <a:latin typeface="Arial" panose="020B0604020202020204" pitchFamily="34" charset="0"/>
              </a:rPr>
              <a:t>.</a:t>
            </a:r>
            <a:endParaRPr lang="pt-BR" dirty="0">
              <a:solidFill>
                <a:schemeClr val="tx1"/>
              </a:solidFill>
            </a:endParaRPr>
          </a:p>
        </p:txBody>
      </p:sp>
      <p:sp>
        <p:nvSpPr>
          <p:cNvPr id="12" name="Retângulo 11">
            <a:extLst>
              <a:ext uri="{FF2B5EF4-FFF2-40B4-BE49-F238E27FC236}">
                <a16:creationId xmlns:a16="http://schemas.microsoft.com/office/drawing/2014/main" id="{5DFA85D3-734E-40FA-BD10-037B78D06245}"/>
              </a:ext>
            </a:extLst>
          </p:cNvPr>
          <p:cNvSpPr/>
          <p:nvPr/>
        </p:nvSpPr>
        <p:spPr>
          <a:xfrm>
            <a:off x="8977745" y="304800"/>
            <a:ext cx="2923309" cy="2895600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– Uma limpeza indispensável. “A higiene vai limpar o Morro da </a:t>
            </a:r>
            <a:r>
              <a:rPr lang="pt-BR" dirty="0" err="1"/>
              <a:t>Favella</a:t>
            </a:r>
            <a:r>
              <a:rPr lang="pt-BR" dirty="0"/>
              <a:t>, do lado da Estrada de Ferro Central. Para isso intimou os moradores a se mudarem em dez dias. “ In: FALCÃO, Edgard de Cerqueira (Org.). Oswaldo Cruz </a:t>
            </a:r>
            <a:r>
              <a:rPr lang="pt-BR" dirty="0" err="1"/>
              <a:t>Monumenta</a:t>
            </a:r>
            <a:r>
              <a:rPr lang="pt-BR" dirty="0"/>
              <a:t> Histórica. São Paulo, 1971.</a:t>
            </a:r>
          </a:p>
        </p:txBody>
      </p:sp>
      <p:sp>
        <p:nvSpPr>
          <p:cNvPr id="14" name="Retângulo 13">
            <a:extLst>
              <a:ext uri="{FF2B5EF4-FFF2-40B4-BE49-F238E27FC236}">
                <a16:creationId xmlns:a16="http://schemas.microsoft.com/office/drawing/2014/main" id="{B3696249-010F-497D-86CB-555ADF860BA2}"/>
              </a:ext>
            </a:extLst>
          </p:cNvPr>
          <p:cNvSpPr/>
          <p:nvPr/>
        </p:nvSpPr>
        <p:spPr>
          <a:xfrm>
            <a:off x="9171709" y="5694218"/>
            <a:ext cx="2867891" cy="9975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Oswaldo Cruz, Revista </a:t>
            </a:r>
          </a:p>
          <a:p>
            <a:pPr algn="ctr"/>
            <a:r>
              <a:rPr lang="pt-BR" dirty="0"/>
              <a:t>O Malho, 1905.</a:t>
            </a:r>
          </a:p>
        </p:txBody>
      </p:sp>
      <p:sp>
        <p:nvSpPr>
          <p:cNvPr id="16" name="Retângulo 15">
            <a:extLst>
              <a:ext uri="{FF2B5EF4-FFF2-40B4-BE49-F238E27FC236}">
                <a16:creationId xmlns:a16="http://schemas.microsoft.com/office/drawing/2014/main" id="{A835A5A0-2D20-41F1-916D-C041D4F148DA}"/>
              </a:ext>
            </a:extLst>
          </p:cNvPr>
          <p:cNvSpPr/>
          <p:nvPr/>
        </p:nvSpPr>
        <p:spPr>
          <a:xfrm>
            <a:off x="152400" y="2105891"/>
            <a:ext cx="2867891" cy="1094508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0" i="0" dirty="0">
                <a:solidFill>
                  <a:schemeClr val="bg1"/>
                </a:solidFill>
                <a:effectLst/>
                <a:latin typeface="Lato"/>
              </a:rPr>
              <a:t> “A Revolta da Vacina”, charge de </a:t>
            </a:r>
            <a:r>
              <a:rPr lang="pt-BR" b="0" i="0" dirty="0" err="1">
                <a:solidFill>
                  <a:schemeClr val="bg1"/>
                </a:solidFill>
                <a:effectLst/>
                <a:latin typeface="Lato"/>
              </a:rPr>
              <a:t>Leonidas</a:t>
            </a:r>
            <a:r>
              <a:rPr lang="pt-BR" b="0" i="0" dirty="0">
                <a:solidFill>
                  <a:schemeClr val="bg1"/>
                </a:solidFill>
                <a:effectLst/>
                <a:latin typeface="Lato"/>
              </a:rPr>
              <a:t>, de 1904 na revista O Malho.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084955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6000">
        <p15:prstTrans prst="curtains"/>
        <p:sndAc>
          <p:stSnd>
            <p:snd r:embed="rId2" name="bomb.wav"/>
          </p:stSnd>
        </p:sndAc>
      </p:transition>
    </mc:Choice>
    <mc:Fallback xmlns="">
      <p:transition spd="slow">
        <p:fade/>
        <p:sndAc>
          <p:stSnd>
            <p:snd r:embed="rId7" name="bomb.wav"/>
          </p:stSnd>
        </p:sndAc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4" name="Imagem 3" descr="Foto em preto e branco de pessoas de navio&#10;&#10;Descrição gerada automaticamente">
            <a:extLst>
              <a:ext uri="{FF2B5EF4-FFF2-40B4-BE49-F238E27FC236}">
                <a16:creationId xmlns:a16="http://schemas.microsoft.com/office/drawing/2014/main" id="{9B4A501C-FB16-48F5-A1C6-DCBE1B4F42D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37020" y="2192049"/>
            <a:ext cx="6697556" cy="4359883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Imagem 8" descr="Foto em preto e branco de grupo de pessoas posando para foto&#10;&#10;Descrição gerada automaticamente">
            <a:extLst>
              <a:ext uri="{FF2B5EF4-FFF2-40B4-BE49-F238E27FC236}">
                <a16:creationId xmlns:a16="http://schemas.microsoft.com/office/drawing/2014/main" id="{51FB4ECD-3FE0-44CF-9D15-C86B8089B2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735" y="153316"/>
            <a:ext cx="5608243" cy="4792758"/>
          </a:xfrm>
          <a:prstGeom prst="rect">
            <a:avLst/>
          </a:prstGeom>
          <a:ln>
            <a:solidFill>
              <a:schemeClr val="tx1"/>
            </a:solidFill>
          </a:ln>
        </p:spPr>
      </p:pic>
      <p:sp>
        <p:nvSpPr>
          <p:cNvPr id="18" name="Retângulo 17">
            <a:extLst>
              <a:ext uri="{FF2B5EF4-FFF2-40B4-BE49-F238E27FC236}">
                <a16:creationId xmlns:a16="http://schemas.microsoft.com/office/drawing/2014/main" id="{EF6D1E9B-34C6-4360-9E30-6E6D7413A4B5}"/>
              </a:ext>
            </a:extLst>
          </p:cNvPr>
          <p:cNvSpPr/>
          <p:nvPr/>
        </p:nvSpPr>
        <p:spPr>
          <a:xfrm>
            <a:off x="98099" y="4911691"/>
            <a:ext cx="5173557" cy="9975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0" i="0" dirty="0">
                <a:solidFill>
                  <a:schemeClr val="bg1"/>
                </a:solidFill>
                <a:effectLst/>
                <a:latin typeface="BentonSans"/>
              </a:rPr>
              <a:t>Marujos rebeldes no encouraçado São Paulo mostram cartaz com dizeres "viva a liberdade“ </a:t>
            </a:r>
            <a:r>
              <a:rPr lang="pt-BR" b="0" i="0" cap="all" dirty="0">
                <a:solidFill>
                  <a:schemeClr val="bg1"/>
                </a:solidFill>
                <a:effectLst/>
                <a:latin typeface="BentonSans"/>
              </a:rPr>
              <a:t>CARETA/BIBLIOTECA NACIONAL DIGITAL</a:t>
            </a:r>
            <a:endParaRPr lang="pt-BR" dirty="0">
              <a:solidFill>
                <a:schemeClr val="bg1"/>
              </a:solidFill>
            </a:endParaRPr>
          </a:p>
        </p:txBody>
      </p:sp>
      <p:sp>
        <p:nvSpPr>
          <p:cNvPr id="19" name="Retângulo 18">
            <a:extLst>
              <a:ext uri="{FF2B5EF4-FFF2-40B4-BE49-F238E27FC236}">
                <a16:creationId xmlns:a16="http://schemas.microsoft.com/office/drawing/2014/main" id="{BA42FB95-579F-421E-9971-5A0E6D3F1ED4}"/>
              </a:ext>
            </a:extLst>
          </p:cNvPr>
          <p:cNvSpPr/>
          <p:nvPr/>
        </p:nvSpPr>
        <p:spPr>
          <a:xfrm>
            <a:off x="7084870" y="1552168"/>
            <a:ext cx="4368819" cy="997527"/>
          </a:xfrm>
          <a:prstGeom prst="rect">
            <a:avLst/>
          </a:prstGeom>
          <a:solidFill>
            <a:srgbClr val="C0000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b="0" i="0" cap="all" dirty="0">
                <a:solidFill>
                  <a:schemeClr val="bg1"/>
                </a:solidFill>
                <a:effectLst/>
                <a:latin typeface="BentonSans"/>
              </a:rPr>
              <a:t>REVISTA O MALHO/BIBLIOTECA NACIONAL DIGITAL</a:t>
            </a:r>
            <a:endParaRPr lang="pt-BR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8070432"/>
      </p:ext>
    </p:extLst>
  </p:cSld>
  <p:clrMapOvr>
    <a:masterClrMapping/>
  </p:clrMapOvr>
  <p:transition spd="med">
    <p:pull/>
    <p:sndAc>
      <p:stSnd>
        <p:snd r:embed="rId2" name="bomb.wav"/>
      </p:stSnd>
    </p:sndAc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5" name="Imagem 4" descr="Uma imagem contendo gato&#10;&#10;Descrição gerada automaticamente">
            <a:extLst>
              <a:ext uri="{FF2B5EF4-FFF2-40B4-BE49-F238E27FC236}">
                <a16:creationId xmlns:a16="http://schemas.microsoft.com/office/drawing/2014/main" id="{B85E00A5-B906-4536-8448-652A97E3DDF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8339" y="1266092"/>
            <a:ext cx="5517661" cy="4138246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728A77-742F-426B-B1CC-DDE0ED17F00C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14893" y="1641231"/>
            <a:ext cx="2816523" cy="4466491"/>
          </a:xfrm>
          <a:prstGeom prst="rect">
            <a:avLst/>
          </a:prstGeom>
        </p:spPr>
      </p:pic>
      <p:pic>
        <p:nvPicPr>
          <p:cNvPr id="11" name="Imagem 10" descr="Placa branca com letras pretas em fundo branco&#10;&#10;Descrição gerad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F7484EB8-E6E8-4A7A-9727-F8E9CAF25A0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4500" y="4348318"/>
            <a:ext cx="2857500" cy="3257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2097571"/>
      </p:ext>
    </p:extLst>
  </p:cSld>
  <p:clrMapOvr>
    <a:masterClrMapping/>
  </p:clrMapOvr>
  <p:transition spd="slow" advTm="1000">
    <p:push dir="u"/>
    <p:sndAc>
      <p:stSnd>
        <p:snd r:embed="rId2" name="applause.wav"/>
      </p:stSnd>
    </p:sndAc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5604929F-DA2B-466D-B067-705F6E72183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216" y="1170287"/>
            <a:ext cx="5240214" cy="4517426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81D3DA7-4A88-4ADF-AC4F-43355287606A}"/>
              </a:ext>
            </a:extLst>
          </p:cNvPr>
          <p:cNvPicPr>
            <a:picLocks noChangeAspect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/>
          <a:stretch/>
        </p:blipFill>
        <p:spPr>
          <a:xfrm>
            <a:off x="7902469" y="1505862"/>
            <a:ext cx="3046769" cy="4891163"/>
          </a:xfrm>
          <a:prstGeom prst="rect">
            <a:avLst/>
          </a:prstGeom>
        </p:spPr>
      </p:pic>
      <p:pic>
        <p:nvPicPr>
          <p:cNvPr id="5" name="Imagem 4" descr="Forma, Seta&#10;&#10;Descrição gerada automaticamente">
            <a:hlinkClick r:id="rId8" action="ppaction://hlinksldjump"/>
            <a:extLst>
              <a:ext uri="{FF2B5EF4-FFF2-40B4-BE49-F238E27FC236}">
                <a16:creationId xmlns:a16="http://schemas.microsoft.com/office/drawing/2014/main" id="{48266F3B-96C6-442F-8334-FDF64B84F619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05012" y="4644572"/>
            <a:ext cx="2374088" cy="2706460"/>
          </a:xfrm>
          <a:prstGeom prst="rect">
            <a:avLst/>
          </a:prstGeom>
        </p:spPr>
      </p:pic>
      <p:pic>
        <p:nvPicPr>
          <p:cNvPr id="7" name="Cartoon_Ringing_Hit">
            <a:hlinkClick r:id="" action="ppaction://media"/>
            <a:extLst>
              <a:ext uri="{FF2B5EF4-FFF2-40B4-BE49-F238E27FC236}">
                <a16:creationId xmlns:a16="http://schemas.microsoft.com/office/drawing/2014/main" id="{1B6D82A4-4476-433F-93F4-BF8DF4742E80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5129213" y="440213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761219"/>
      </p:ext>
    </p:extLst>
  </p:cSld>
  <p:clrMapOvr>
    <a:masterClrMapping/>
  </p:clrMapOvr>
  <p:transition spd="slow">
    <p:push dir="u"/>
    <p:sndAc>
      <p:stSnd>
        <p:snd r:embed="rId4" name="bomb.wav"/>
      </p:stSnd>
    </p:sndAc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572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m 3" descr="Uma imagem contendo texto, livro&#10;&#10;Descrição gerada automaticamente">
            <a:extLst>
              <a:ext uri="{FF2B5EF4-FFF2-40B4-BE49-F238E27FC236}">
                <a16:creationId xmlns:a16="http://schemas.microsoft.com/office/drawing/2014/main" id="{02A27BDD-A255-434F-BE90-AE462008D4C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4934"/>
            <a:ext cx="8229600" cy="6108129"/>
          </a:xfrm>
          <a:prstGeom prst="rect">
            <a:avLst/>
          </a:prstGeom>
        </p:spPr>
      </p:pic>
      <p:pic>
        <p:nvPicPr>
          <p:cNvPr id="3" name="Imagem 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D539179F-8127-425B-99FC-FC75C2CBA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hlinkClick r:id="rId7" action="ppaction://hlinksldjump"/>
            <a:extLst>
              <a:ext uri="{FF2B5EF4-FFF2-40B4-BE49-F238E27FC236}">
                <a16:creationId xmlns:a16="http://schemas.microsoft.com/office/drawing/2014/main" id="{23107198-237C-4EBC-8C8E-7FEF932BC6FA}"/>
              </a:ext>
            </a:extLst>
          </p:cNvPr>
          <p:cNvSpPr/>
          <p:nvPr/>
        </p:nvSpPr>
        <p:spPr>
          <a:xfrm>
            <a:off x="12414738" y="1711064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Não eficácia da vacina</a:t>
            </a:r>
          </a:p>
        </p:txBody>
      </p:sp>
      <p:sp>
        <p:nvSpPr>
          <p:cNvPr id="7" name="Retângulo 6">
            <a:hlinkClick r:id="rId8" action="ppaction://hlinksldjump"/>
            <a:extLst>
              <a:ext uri="{FF2B5EF4-FFF2-40B4-BE49-F238E27FC236}">
                <a16:creationId xmlns:a16="http://schemas.microsoft.com/office/drawing/2014/main" id="{9BF7C21E-3E81-47AD-8139-82A2FB0F2596}"/>
              </a:ext>
            </a:extLst>
          </p:cNvPr>
          <p:cNvSpPr/>
          <p:nvPr/>
        </p:nvSpPr>
        <p:spPr>
          <a:xfrm>
            <a:off x="12414738" y="3012830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Reformas urbanas e política de higienização</a:t>
            </a:r>
          </a:p>
        </p:txBody>
      </p:sp>
      <p:sp>
        <p:nvSpPr>
          <p:cNvPr id="8" name="Retângulo 7">
            <a:hlinkClick r:id="rId7" action="ppaction://hlinksldjump"/>
            <a:extLst>
              <a:ext uri="{FF2B5EF4-FFF2-40B4-BE49-F238E27FC236}">
                <a16:creationId xmlns:a16="http://schemas.microsoft.com/office/drawing/2014/main" id="{C58FB961-25AF-4737-8A7B-BC5C631BC142}"/>
              </a:ext>
            </a:extLst>
          </p:cNvPr>
          <p:cNvSpPr/>
          <p:nvPr/>
        </p:nvSpPr>
        <p:spPr>
          <a:xfrm>
            <a:off x="12414738" y="4314596"/>
            <a:ext cx="3798277" cy="82061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Banditismo social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1CFAE2-A91E-4463-9892-817270DAD0FE}"/>
              </a:ext>
            </a:extLst>
          </p:cNvPr>
          <p:cNvSpPr/>
          <p:nvPr/>
        </p:nvSpPr>
        <p:spPr>
          <a:xfrm>
            <a:off x="6787660" y="-1477107"/>
            <a:ext cx="5287108" cy="141263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3600" dirty="0"/>
              <a:t>Quais foram as causas da Revolta da Vacina?</a:t>
            </a:r>
          </a:p>
        </p:txBody>
      </p:sp>
      <p:sp>
        <p:nvSpPr>
          <p:cNvPr id="10" name="Fluxograma: Armazenamento de Acesso Sequencial 9">
            <a:extLst>
              <a:ext uri="{FF2B5EF4-FFF2-40B4-BE49-F238E27FC236}">
                <a16:creationId xmlns:a16="http://schemas.microsoft.com/office/drawing/2014/main" id="{58C4CB1B-8BB8-4863-BCBC-E5DE2A1FB275}"/>
              </a:ext>
            </a:extLst>
          </p:cNvPr>
          <p:cNvSpPr/>
          <p:nvPr/>
        </p:nvSpPr>
        <p:spPr>
          <a:xfrm>
            <a:off x="10290629" y="5471886"/>
            <a:ext cx="1784139" cy="1233714"/>
          </a:xfrm>
          <a:prstGeom prst="flowChartMagneticTap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na resposta certa!</a:t>
            </a:r>
          </a:p>
        </p:txBody>
      </p:sp>
      <p:pic>
        <p:nvPicPr>
          <p:cNvPr id="12" name="Imagem 11" descr="Relógio de ponteiros&#10;&#10;Descrição gerada automaticamente">
            <a:extLst>
              <a:ext uri="{FF2B5EF4-FFF2-40B4-BE49-F238E27FC236}">
                <a16:creationId xmlns:a16="http://schemas.microsoft.com/office/drawing/2014/main" id="{8904DD42-047F-4CF7-85AA-5D352C40C210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0" y="5345106"/>
            <a:ext cx="2537139" cy="1436693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1253091176"/>
      </p:ext>
    </p:extLst>
  </p:cSld>
  <p:clrMapOvr>
    <a:masterClrMapping/>
  </p:clrMapOvr>
  <p:transition spd="slow" advTm="10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29167E-6 -1.48148E-6 L 0.00208 0.23426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04" y="1171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4258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34688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1528 L -0.34362 -0.0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m Tic Tac RELOGIO Au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0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728A77-742F-426B-B1CC-DDE0ED17F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14893" y="1641231"/>
            <a:ext cx="2816523" cy="4466491"/>
          </a:xfrm>
          <a:prstGeom prst="rect">
            <a:avLst/>
          </a:prstGeom>
        </p:spPr>
      </p:pic>
      <p:pic>
        <p:nvPicPr>
          <p:cNvPr id="4" name="Imagem 3" descr="Uma imagem contendo no interior, mesa, pequeno, mouse&#10;&#10;Descrição gerada automaticamente">
            <a:extLst>
              <a:ext uri="{FF2B5EF4-FFF2-40B4-BE49-F238E27FC236}">
                <a16:creationId xmlns:a16="http://schemas.microsoft.com/office/drawing/2014/main" id="{444FCF71-B401-4631-B694-0D120C37D06F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86263" y="1445289"/>
            <a:ext cx="4796079" cy="3776912"/>
          </a:xfrm>
          <a:prstGeom prst="rect">
            <a:avLst/>
          </a:prstGeom>
        </p:spPr>
      </p:pic>
      <p:pic>
        <p:nvPicPr>
          <p:cNvPr id="5" name="Imagem 4" descr="Placa branca com letras pretas em fundo branco&#10;&#10;Descrição gerad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E12C92A3-6010-4575-932E-08EE1B6E32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70" y="4781006"/>
            <a:ext cx="2362630" cy="26933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7936765"/>
      </p:ext>
    </p:extLst>
  </p:cSld>
  <p:clrMapOvr>
    <a:masterClrMapping/>
  </p:clrMapOvr>
  <p:transition spd="slow" advTm="1000">
    <p:push dir="u"/>
    <p:sndAc>
      <p:stSnd>
        <p:snd r:embed="rId2" name="applause.wav"/>
      </p:stSnd>
    </p:sndAc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6" name="Imagem 5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F81D3DA7-4A88-4ADF-AC4F-43355287606A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609"/>
          <a:stretch/>
        </p:blipFill>
        <p:spPr>
          <a:xfrm>
            <a:off x="7713784" y="1607462"/>
            <a:ext cx="3046769" cy="4891163"/>
          </a:xfrm>
          <a:prstGeom prst="rect">
            <a:avLst/>
          </a:prstGeom>
        </p:spPr>
      </p:pic>
      <p:pic>
        <p:nvPicPr>
          <p:cNvPr id="5" name="Imagem 4" descr="Mulher com roupa preta&#10;&#10;Descrição gerada automaticamente">
            <a:extLst>
              <a:ext uri="{FF2B5EF4-FFF2-40B4-BE49-F238E27FC236}">
                <a16:creationId xmlns:a16="http://schemas.microsoft.com/office/drawing/2014/main" id="{15073E13-ECB8-42CA-9CE0-CCACCC58055D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261" y="1753723"/>
            <a:ext cx="5370739" cy="3350553"/>
          </a:xfrm>
          <a:prstGeom prst="rect">
            <a:avLst/>
          </a:prstGeom>
        </p:spPr>
      </p:pic>
      <p:pic>
        <p:nvPicPr>
          <p:cNvPr id="4" name="Imagem 3" descr="Forma, Seta&#10;&#10;Descrição gerada automaticamente">
            <a:hlinkClick r:id="rId6" action="ppaction://hlinksldjump"/>
            <a:extLst>
              <a:ext uri="{FF2B5EF4-FFF2-40B4-BE49-F238E27FC236}">
                <a16:creationId xmlns:a16="http://schemas.microsoft.com/office/drawing/2014/main" id="{3B74B239-DFE0-4B13-803C-45E30BD778F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618006" y="4799332"/>
            <a:ext cx="2285093" cy="26050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5195559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2000" advTm="1000">
        <p15:prstTrans prst="wind"/>
        <p:sndAc>
          <p:stSnd>
            <p:snd r:embed="rId2" name="explode.wav"/>
          </p:stSnd>
        </p:sndAc>
      </p:transition>
    </mc:Choice>
    <mc:Fallback xmlns="">
      <p:transition spd="slow" advTm="1000">
        <p:fade/>
        <p:sndAc>
          <p:stSnd>
            <p:snd r:embed="rId8" name="explode.wav"/>
          </p:stSnd>
        </p:sndAc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Imagem 10">
            <a:extLst>
              <a:ext uri="{FF2B5EF4-FFF2-40B4-BE49-F238E27FC236}">
                <a16:creationId xmlns:a16="http://schemas.microsoft.com/office/drawing/2014/main" id="{534CACD0-35D0-4424-AC35-373F1F998188}"/>
              </a:ext>
            </a:extLst>
          </p:cNvPr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53" t="2785" r="174" b="28971"/>
          <a:stretch/>
        </p:blipFill>
        <p:spPr>
          <a:xfrm>
            <a:off x="0" y="-32239"/>
            <a:ext cx="7299568" cy="6922476"/>
          </a:xfrm>
          <a:prstGeom prst="rect">
            <a:avLst/>
          </a:prstGeom>
        </p:spPr>
      </p:pic>
      <p:pic>
        <p:nvPicPr>
          <p:cNvPr id="3" name="Imagem 2" descr="Uma imagem contendo Retângulo&#10;&#10;Descrição gerada automaticamente">
            <a:extLst>
              <a:ext uri="{FF2B5EF4-FFF2-40B4-BE49-F238E27FC236}">
                <a16:creationId xmlns:a16="http://schemas.microsoft.com/office/drawing/2014/main" id="{D539179F-8127-425B-99FC-FC75C2CBAF9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4514" y="-32239"/>
            <a:ext cx="12192000" cy="6858000"/>
          </a:xfrm>
          <a:prstGeom prst="rect">
            <a:avLst/>
          </a:prstGeom>
        </p:spPr>
      </p:pic>
      <p:sp>
        <p:nvSpPr>
          <p:cNvPr id="6" name="Retângulo 5">
            <a:hlinkClick r:id="rId7" action="ppaction://hlinksldjump"/>
            <a:extLst>
              <a:ext uri="{FF2B5EF4-FFF2-40B4-BE49-F238E27FC236}">
                <a16:creationId xmlns:a16="http://schemas.microsoft.com/office/drawing/2014/main" id="{23107198-237C-4EBC-8C8E-7FEF932BC6FA}"/>
              </a:ext>
            </a:extLst>
          </p:cNvPr>
          <p:cNvSpPr/>
          <p:nvPr/>
        </p:nvSpPr>
        <p:spPr>
          <a:xfrm>
            <a:off x="12414738" y="1711064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Eugenismo</a:t>
            </a:r>
          </a:p>
        </p:txBody>
      </p:sp>
      <p:sp>
        <p:nvSpPr>
          <p:cNvPr id="7" name="Retângulo 6">
            <a:hlinkClick r:id="rId7" action="ppaction://hlinksldjump"/>
            <a:extLst>
              <a:ext uri="{FF2B5EF4-FFF2-40B4-BE49-F238E27FC236}">
                <a16:creationId xmlns:a16="http://schemas.microsoft.com/office/drawing/2014/main" id="{9BF7C21E-3E81-47AD-8139-82A2FB0F2596}"/>
              </a:ext>
            </a:extLst>
          </p:cNvPr>
          <p:cNvSpPr/>
          <p:nvPr/>
        </p:nvSpPr>
        <p:spPr>
          <a:xfrm>
            <a:off x="12414738" y="3012830"/>
            <a:ext cx="3798277" cy="832339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Fascismo</a:t>
            </a:r>
          </a:p>
        </p:txBody>
      </p:sp>
      <p:sp>
        <p:nvSpPr>
          <p:cNvPr id="8" name="Retângulo 7">
            <a:hlinkClick r:id="rId8" action="ppaction://hlinksldjump"/>
            <a:extLst>
              <a:ext uri="{FF2B5EF4-FFF2-40B4-BE49-F238E27FC236}">
                <a16:creationId xmlns:a16="http://schemas.microsoft.com/office/drawing/2014/main" id="{C58FB961-25AF-4737-8A7B-BC5C631BC142}"/>
              </a:ext>
            </a:extLst>
          </p:cNvPr>
          <p:cNvSpPr/>
          <p:nvPr/>
        </p:nvSpPr>
        <p:spPr>
          <a:xfrm>
            <a:off x="12414738" y="4314596"/>
            <a:ext cx="3798277" cy="820616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Higienismo</a:t>
            </a:r>
          </a:p>
        </p:txBody>
      </p:sp>
      <p:sp>
        <p:nvSpPr>
          <p:cNvPr id="9" name="Retângulo 8">
            <a:extLst>
              <a:ext uri="{FF2B5EF4-FFF2-40B4-BE49-F238E27FC236}">
                <a16:creationId xmlns:a16="http://schemas.microsoft.com/office/drawing/2014/main" id="{A61CFAE2-A91E-4463-9892-817270DAD0FE}"/>
              </a:ext>
            </a:extLst>
          </p:cNvPr>
          <p:cNvSpPr/>
          <p:nvPr/>
        </p:nvSpPr>
        <p:spPr>
          <a:xfrm>
            <a:off x="6787660" y="-2119086"/>
            <a:ext cx="5287108" cy="2054611"/>
          </a:xfrm>
          <a:prstGeom prst="rect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2800" dirty="0"/>
              <a:t>Oswaldo Cruz foi um dos principais defensores da campanha da vacinação obrigatória. Qual era a teoria que guiava seu posicionamento?</a:t>
            </a:r>
          </a:p>
        </p:txBody>
      </p:sp>
      <p:sp>
        <p:nvSpPr>
          <p:cNvPr id="12" name="Fluxograma: Armazenamento de Acesso Sequencial 11">
            <a:extLst>
              <a:ext uri="{FF2B5EF4-FFF2-40B4-BE49-F238E27FC236}">
                <a16:creationId xmlns:a16="http://schemas.microsoft.com/office/drawing/2014/main" id="{1962F45B-C0C7-4A96-AC05-A3E6CA99808F}"/>
              </a:ext>
            </a:extLst>
          </p:cNvPr>
          <p:cNvSpPr/>
          <p:nvPr/>
        </p:nvSpPr>
        <p:spPr>
          <a:xfrm>
            <a:off x="10290629" y="5471886"/>
            <a:ext cx="1784139" cy="1233714"/>
          </a:xfrm>
          <a:prstGeom prst="flowChartMagneticTape">
            <a:avLst/>
          </a:prstGeom>
          <a:solidFill>
            <a:srgbClr val="C00000"/>
          </a:solidFill>
          <a:scene3d>
            <a:camera prst="orthographicFront"/>
            <a:lightRig rig="threePt" dir="t"/>
          </a:scene3d>
          <a:sp3d>
            <a:bevelT/>
          </a:sp3d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dirty="0"/>
              <a:t>Clique na resposta certa!</a:t>
            </a:r>
          </a:p>
        </p:txBody>
      </p:sp>
      <p:pic>
        <p:nvPicPr>
          <p:cNvPr id="10" name="Imagem 9" descr="Relógio de ponteiros&#10;&#10;Descrição gerada automaticamente">
            <a:extLst>
              <a:ext uri="{FF2B5EF4-FFF2-40B4-BE49-F238E27FC236}">
                <a16:creationId xmlns:a16="http://schemas.microsoft.com/office/drawing/2014/main" id="{A8AFD73E-41AE-42B7-90E9-3015BE6A4448}"/>
              </a:ext>
            </a:extLst>
          </p:cNvPr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9881" y="5306954"/>
            <a:ext cx="2604516" cy="1474846"/>
          </a:xfrm>
          <a:prstGeom prst="rect">
            <a:avLst/>
          </a:prstGeom>
          <a:ln w="57150">
            <a:solidFill>
              <a:srgbClr val="C00000"/>
            </a:solidFill>
          </a:ln>
        </p:spPr>
      </p:pic>
    </p:spTree>
    <p:extLst>
      <p:ext uri="{BB962C8B-B14F-4D97-AF65-F5344CB8AC3E}">
        <p14:creationId xmlns:p14="http://schemas.microsoft.com/office/powerpoint/2010/main" val="6392088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2852 -0.00255 L -0.41641 0.3349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9401" y="16875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4.81481E-6 L -0.34258 -0.00533 " pathEditMode="relative" rAng="0" ptsTypes="AA">
                                      <p:cBhvr>
                                        <p:cTn id="10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135" y="-27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0 L -0.34688 0 " pathEditMode="relative" rAng="0" ptsTypes="AA">
                                      <p:cBhvr>
                                        <p:cTn id="14" dur="2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344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path" presetSubtype="0" accel="50000" decel="5000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326 -0.01528 L -0.34362 -0.01088 " pathEditMode="relative" rAng="0" ptsTypes="AA">
                                      <p:cBhvr>
                                        <p:cTn id="18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018" y="208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iano string pick resonant muted 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9" presetID="2" presetClass="entr" presetSubtype="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_Source_Rope_0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Som Tic Tac RELOGIO Audio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  <p:bldP spid="9" grpId="0" animBg="1"/>
      <p:bldP spid="12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m 2">
            <a:extLst>
              <a:ext uri="{FF2B5EF4-FFF2-40B4-BE49-F238E27FC236}">
                <a16:creationId xmlns:a16="http://schemas.microsoft.com/office/drawing/2014/main" id="{FF9604CC-E416-4F20-A156-30F6C16BFE21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72363"/>
          </a:xfrm>
          <a:prstGeom prst="rect">
            <a:avLst/>
          </a:prstGeom>
        </p:spPr>
      </p:pic>
      <p:pic>
        <p:nvPicPr>
          <p:cNvPr id="9" name="Imagem 8" descr="Interface gráfica do usuário, Aplicativo&#10;&#10;Descrição gerada automaticamente">
            <a:extLst>
              <a:ext uri="{FF2B5EF4-FFF2-40B4-BE49-F238E27FC236}">
                <a16:creationId xmlns:a16="http://schemas.microsoft.com/office/drawing/2014/main" id="{55728A77-742F-426B-B1CC-DDE0ED17F00C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0000"/>
          <a:stretch/>
        </p:blipFill>
        <p:spPr>
          <a:xfrm>
            <a:off x="8214893" y="1641231"/>
            <a:ext cx="2816523" cy="4466491"/>
          </a:xfrm>
          <a:prstGeom prst="rect">
            <a:avLst/>
          </a:prstGeom>
        </p:spPr>
      </p:pic>
      <p:pic>
        <p:nvPicPr>
          <p:cNvPr id="5" name="Imagem 4" descr="Placa branca com letras pretas em fundo branco&#10;&#10;Descrição gerada automaticamente">
            <a:hlinkClick r:id="rId5" action="ppaction://hlinksldjump"/>
            <a:extLst>
              <a:ext uri="{FF2B5EF4-FFF2-40B4-BE49-F238E27FC236}">
                <a16:creationId xmlns:a16="http://schemas.microsoft.com/office/drawing/2014/main" id="{E12C92A3-6010-4575-932E-08EE1B6E321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9370" y="4781006"/>
            <a:ext cx="2362630" cy="2693398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2A56BACD-7EBF-41EF-B4E0-35519E94E1D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5642" y="1782187"/>
            <a:ext cx="5921393" cy="32936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6571125"/>
      </p:ext>
    </p:extLst>
  </p:cSld>
  <p:clrMapOvr>
    <a:masterClrMapping/>
  </p:clrMapOvr>
  <p:transition spd="slow" advTm="2000">
    <p:push dir="u"/>
    <p:sndAc>
      <p:stSnd>
        <p:snd r:embed="rId2" name="applause.wav"/>
      </p:stSnd>
    </p:sndAc>
  </p:transition>
</p:sld>
</file>

<file path=ppt/theme/theme1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Documento" ma:contentTypeID="0x0101004965CACACF72C74A908BDE31F3317617" ma:contentTypeVersion="12" ma:contentTypeDescription="Crie um novo documento." ma:contentTypeScope="" ma:versionID="456fcb9adbb915976d85eeed4c443d3f">
  <xsd:schema xmlns:xsd="http://www.w3.org/2001/XMLSchema" xmlns:xs="http://www.w3.org/2001/XMLSchema" xmlns:p="http://schemas.microsoft.com/office/2006/metadata/properties" xmlns:ns3="792d76e3-ca0f-4f73-a748-984eb24a3e67" xmlns:ns4="db117742-cf0e-40f3-b696-1441b07f5e83" targetNamespace="http://schemas.microsoft.com/office/2006/metadata/properties" ma:root="true" ma:fieldsID="b2123738fcd79181850bb8a32454b991" ns3:_="" ns4:_="">
    <xsd:import namespace="792d76e3-ca0f-4f73-a748-984eb24a3e67"/>
    <xsd:import namespace="db117742-cf0e-40f3-b696-1441b07f5e83"/>
    <xsd:element name="properties">
      <xsd:complexType>
        <xsd:sequence>
          <xsd:element name="documentManagement">
            <xsd:complexType>
              <xsd:all>
                <xsd:element ref="ns3:MediaServiceMetadata" minOccurs="0"/>
                <xsd:element ref="ns3:MediaServiceFastMetadata" minOccurs="0"/>
                <xsd:element ref="ns3:MediaServiceAutoKeyPoints" minOccurs="0"/>
                <xsd:element ref="ns3:MediaServiceKeyPoints" minOccurs="0"/>
                <xsd:element ref="ns3:MediaServiceAutoTags" minOccurs="0"/>
                <xsd:element ref="ns3:MediaServiceGenerationTime" minOccurs="0"/>
                <xsd:element ref="ns3:MediaServiceEventHashCode" minOccurs="0"/>
                <xsd:element ref="ns3:MediaServiceDateTaken" minOccurs="0"/>
                <xsd:element ref="ns3:MediaServiceOCR" minOccurs="0"/>
                <xsd:element ref="ns4:SharedWithUsers" minOccurs="0"/>
                <xsd:element ref="ns4:SharedWithDetails" minOccurs="0"/>
                <xsd:element ref="ns4:SharingHintHash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792d76e3-ca0f-4f73-a748-984eb24a3e67" elementFormDefault="qualified">
    <xsd:import namespace="http://schemas.microsoft.com/office/2006/documentManagement/types"/>
    <xsd:import namespace="http://schemas.microsoft.com/office/infopath/2007/PartnerControls"/>
    <xsd:element name="MediaServiceMetadata" ma:index="8" nillable="true" ma:displayName="MediaServiceMetadata" ma:hidden="true" ma:internalName="MediaServiceMetadata" ma:readOnly="true">
      <xsd:simpleType>
        <xsd:restriction base="dms:Note"/>
      </xsd:simpleType>
    </xsd:element>
    <xsd:element name="MediaServiceFastMetadata" ma:index="9" nillable="true" ma:displayName="MediaServiceFastMetadata" ma:hidden="true" ma:internalName="MediaServiceFastMetadata" ma:readOnly="true">
      <xsd:simpleType>
        <xsd:restriction base="dms:Note"/>
      </xsd:simpleType>
    </xsd:element>
    <xsd:element name="MediaServiceAutoKeyPoints" ma:index="10" nillable="true" ma:displayName="MediaServiceAutoKeyPoints" ma:hidden="true" ma:internalName="MediaServiceAutoKeyPoints" ma:readOnly="true">
      <xsd:simpleType>
        <xsd:restriction base="dms:Note"/>
      </xsd:simpleType>
    </xsd:element>
    <xsd:element name="MediaServiceKeyPoints" ma:index="11" nillable="true" ma:displayName="KeyPoints" ma:internalName="MediaServiceKeyPoints" ma:readOnly="true">
      <xsd:simpleType>
        <xsd:restriction base="dms:Note">
          <xsd:maxLength value="255"/>
        </xsd:restriction>
      </xsd:simpleType>
    </xsd:element>
    <xsd:element name="MediaServiceAutoTags" ma:index="12" nillable="true" ma:displayName="Tags" ma:internalName="MediaServiceAutoTags" ma:readOnly="true">
      <xsd:simpleType>
        <xsd:restriction base="dms:Text"/>
      </xsd:simpleType>
    </xsd:element>
    <xsd:element name="MediaServiceGenerationTime" ma:index="13" nillable="true" ma:displayName="MediaServiceGenerationTime" ma:hidden="true" ma:internalName="MediaServiceGenerationTime" ma:readOnly="true">
      <xsd:simpleType>
        <xsd:restriction base="dms:Text"/>
      </xsd:simpleType>
    </xsd:element>
    <xsd:element name="MediaServiceEventHashCode" ma:index="14" nillable="true" ma:displayName="MediaServiceEventHashCode" ma:hidden="true" ma:internalName="MediaServiceEventHashCode" ma:readOnly="true">
      <xsd:simpleType>
        <xsd:restriction base="dms:Text"/>
      </xsd:simpleType>
    </xsd:element>
    <xsd:element name="MediaServiceDateTaken" ma:index="15" nillable="true" ma:displayName="MediaServiceDateTaken" ma:hidden="true" ma:internalName="MediaServiceDateTaken" ma:readOnly="true">
      <xsd:simpleType>
        <xsd:restriction base="dms:Text"/>
      </xsd:simpleType>
    </xsd:element>
    <xsd:element name="MediaServiceOCR" ma:index="16" nillable="true" ma:displayName="Extracted Text" ma:internalName="MediaServiceOCR" ma:readOnly="true">
      <xsd:simpleType>
        <xsd:restriction base="dms:Note">
          <xsd:maxLength value="255"/>
        </xsd:restriction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db117742-cf0e-40f3-b696-1441b07f5e83" elementFormDefault="qualified">
    <xsd:import namespace="http://schemas.microsoft.com/office/2006/documentManagement/types"/>
    <xsd:import namespace="http://schemas.microsoft.com/office/infopath/2007/PartnerControls"/>
    <xsd:element name="SharedWithUsers" ma:index="17" nillable="true" ma:displayName="Compartilhado com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SharedWithDetails" ma:index="18" nillable="true" ma:displayName="Detalhes de Compartilhado Com" ma:internalName="SharedWithDetails" ma:readOnly="true">
      <xsd:simpleType>
        <xsd:restriction base="dms:Note">
          <xsd:maxLength value="255"/>
        </xsd:restriction>
      </xsd:simpleType>
    </xsd:element>
    <xsd:element name="SharingHintHash" ma:index="19" nillable="true" ma:displayName="Hash de Dica de Compartilhamento" ma:hidden="true" ma:internalName="SharingHintHash" ma:readOnly="true">
      <xsd:simpleType>
        <xsd:restriction base="dms:Text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Tipo de Conteúdo"/>
        <xsd:element ref="dc:title" minOccurs="0" maxOccurs="1" ma:index="4" ma:displayName="Título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Props1.xml><?xml version="1.0" encoding="utf-8"?>
<ds:datastoreItem xmlns:ds="http://schemas.openxmlformats.org/officeDocument/2006/customXml" ds:itemID="{0477EBA7-A0B1-425B-8EFE-9ACB8008C55A}">
  <ds:schemaRefs>
    <ds:schemaRef ds:uri="http://schemas.microsoft.com/sharepoint/v3/contenttype/forms"/>
  </ds:schemaRefs>
</ds:datastoreItem>
</file>

<file path=customXml/itemProps2.xml><?xml version="1.0" encoding="utf-8"?>
<ds:datastoreItem xmlns:ds="http://schemas.openxmlformats.org/officeDocument/2006/customXml" ds:itemID="{70A3F435-649A-48FF-A930-5F5F9B9F3649}">
  <ds:schemaRefs>
    <ds:schemaRef ds:uri="http://schemas.microsoft.com/office/2006/documentManagement/types"/>
    <ds:schemaRef ds:uri="http://purl.org/dc/terms/"/>
    <ds:schemaRef ds:uri="http://schemas.openxmlformats.org/package/2006/metadata/core-properties"/>
    <ds:schemaRef ds:uri="792d76e3-ca0f-4f73-a748-984eb24a3e67"/>
    <ds:schemaRef ds:uri="http://purl.org/dc/dcmitype/"/>
    <ds:schemaRef ds:uri="http://purl.org/dc/elements/1.1/"/>
    <ds:schemaRef ds:uri="http://www.w3.org/XML/1998/namespace"/>
    <ds:schemaRef ds:uri="http://schemas.microsoft.com/office/infopath/2007/PartnerControls"/>
    <ds:schemaRef ds:uri="db117742-cf0e-40f3-b696-1441b07f5e83"/>
    <ds:schemaRef ds:uri="http://schemas.microsoft.com/office/2006/metadata/properties"/>
  </ds:schemaRefs>
</ds:datastoreItem>
</file>

<file path=customXml/itemProps3.xml><?xml version="1.0" encoding="utf-8"?>
<ds:datastoreItem xmlns:ds="http://schemas.openxmlformats.org/officeDocument/2006/customXml" ds:itemID="{4C87EAEF-E289-4852-8105-D74CD1458DDB}">
  <ds:schemaRefs>
    <ds:schemaRef ds:uri="http://schemas.microsoft.com/office/2006/metadata/contentType"/>
    <ds:schemaRef ds:uri="http://schemas.microsoft.com/office/2006/metadata/properties/metaAttributes"/>
    <ds:schemaRef ds:uri="http://www.w3.org/2001/XMLSchema"/>
    <ds:schemaRef ds:uri="http://schemas.microsoft.com/office/2006/metadata/properties"/>
    <ds:schemaRef ds:uri="792d76e3-ca0f-4f73-a748-984eb24a3e67"/>
    <ds:schemaRef ds:uri="db117742-cf0e-40f3-b696-1441b07f5e83"/>
    <ds:schemaRef ds:uri="http://schemas.microsoft.com/office/2006/documentManagement/types"/>
    <ds:schemaRef ds:uri="http://schemas.microsoft.com/office/infopath/2007/PartnerControls"/>
    <ds:schemaRef ds:uri="http://schemas.openxmlformats.org/package/2006/metadata/core-properties"/>
    <ds:schemaRef ds:uri="http://purl.org/dc/elements/1.1/"/>
    <ds:schemaRef ds:uri="http://purl.org/dc/terms/"/>
    <ds:schemaRef ds:uri="http://schemas.microsoft.com/internal/obd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otalTime>26</TotalTime>
  <Words>357</Words>
  <Application>Microsoft Office PowerPoint</Application>
  <PresentationFormat>Widescreen</PresentationFormat>
  <Paragraphs>40</Paragraphs>
  <Slides>21</Slides>
  <Notes>0</Notes>
  <HiddenSlides>0</HiddenSlides>
  <MMClips>1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21</vt:i4>
      </vt:variant>
    </vt:vector>
  </HeadingPairs>
  <TitlesOfParts>
    <vt:vector size="27" baseType="lpstr">
      <vt:lpstr>Arial</vt:lpstr>
      <vt:lpstr>BentonSans</vt:lpstr>
      <vt:lpstr>Calibri</vt:lpstr>
      <vt:lpstr>Calibri Light</vt:lpstr>
      <vt:lpstr>Lato</vt:lpstr>
      <vt:lpstr>Tema do Office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Claudia Monteiro</dc:creator>
  <cp:lastModifiedBy>Claudia Monteiro</cp:lastModifiedBy>
  <cp:revision>7</cp:revision>
  <dcterms:created xsi:type="dcterms:W3CDTF">2021-05-12T17:07:26Z</dcterms:created>
  <dcterms:modified xsi:type="dcterms:W3CDTF">2021-05-13T00:46:18Z</dcterms:modified>
</cp:coreProperties>
</file>