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6.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7.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3" r:id="rId18"/>
    <p:sldId id="271" r:id="rId19"/>
    <p:sldId id="272" r:id="rId20"/>
    <p:sldId id="270"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3" autoAdjust="0"/>
    <p:restoredTop sz="94660"/>
  </p:normalViewPr>
  <p:slideViewPr>
    <p:cSldViewPr snapToGrid="0">
      <p:cViewPr>
        <p:scale>
          <a:sx n="76" d="100"/>
          <a:sy n="76" d="100"/>
        </p:scale>
        <p:origin x="-456" y="1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ECE907-16CF-4399-8D0F-FF8EEF922850}" type="datetimeFigureOut">
              <a:rPr lang="pt-BR" smtClean="0"/>
              <a:t>10/06/2021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8E7A7-962B-48F6-88FE-4C2471D79B8B}" type="slidenum">
              <a:rPr lang="pt-BR" smtClean="0"/>
              <a:t>‹nº›</a:t>
            </a:fld>
            <a:endParaRPr lang="pt-BR"/>
          </a:p>
        </p:txBody>
      </p:sp>
    </p:spTree>
    <p:extLst>
      <p:ext uri="{BB962C8B-B14F-4D97-AF65-F5344CB8AC3E}">
        <p14:creationId xmlns:p14="http://schemas.microsoft.com/office/powerpoint/2010/main" val="56916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6A8E7A7-962B-48F6-88FE-4C2471D79B8B}" type="slidenum">
              <a:rPr lang="pt-BR" smtClean="0"/>
              <a:t>2</a:t>
            </a:fld>
            <a:endParaRPr lang="pt-BR"/>
          </a:p>
        </p:txBody>
      </p:sp>
    </p:spTree>
    <p:extLst>
      <p:ext uri="{BB962C8B-B14F-4D97-AF65-F5344CB8AC3E}">
        <p14:creationId xmlns:p14="http://schemas.microsoft.com/office/powerpoint/2010/main" val="116391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6A8E7A7-962B-48F6-88FE-4C2471D79B8B}" type="slidenum">
              <a:rPr lang="pt-BR" smtClean="0"/>
              <a:t>20</a:t>
            </a:fld>
            <a:endParaRPr lang="pt-BR"/>
          </a:p>
        </p:txBody>
      </p:sp>
    </p:spTree>
    <p:extLst>
      <p:ext uri="{BB962C8B-B14F-4D97-AF65-F5344CB8AC3E}">
        <p14:creationId xmlns:p14="http://schemas.microsoft.com/office/powerpoint/2010/main" val="3375433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6A8E7A7-962B-48F6-88FE-4C2471D79B8B}" type="slidenum">
              <a:rPr lang="pt-BR" smtClean="0"/>
              <a:t>26</a:t>
            </a:fld>
            <a:endParaRPr lang="pt-BR"/>
          </a:p>
        </p:txBody>
      </p:sp>
    </p:spTree>
    <p:extLst>
      <p:ext uri="{BB962C8B-B14F-4D97-AF65-F5344CB8AC3E}">
        <p14:creationId xmlns:p14="http://schemas.microsoft.com/office/powerpoint/2010/main" val="48590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6A8E7A7-962B-48F6-88FE-4C2471D79B8B}" type="slidenum">
              <a:rPr lang="pt-BR" smtClean="0"/>
              <a:t>27</a:t>
            </a:fld>
            <a:endParaRPr lang="pt-BR"/>
          </a:p>
        </p:txBody>
      </p:sp>
    </p:spTree>
    <p:extLst>
      <p:ext uri="{BB962C8B-B14F-4D97-AF65-F5344CB8AC3E}">
        <p14:creationId xmlns:p14="http://schemas.microsoft.com/office/powerpoint/2010/main" val="20570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6A8E7A7-962B-48F6-88FE-4C2471D79B8B}" type="slidenum">
              <a:rPr lang="pt-BR" smtClean="0"/>
              <a:t>28</a:t>
            </a:fld>
            <a:endParaRPr lang="pt-BR"/>
          </a:p>
        </p:txBody>
      </p:sp>
    </p:spTree>
    <p:extLst>
      <p:ext uri="{BB962C8B-B14F-4D97-AF65-F5344CB8AC3E}">
        <p14:creationId xmlns:p14="http://schemas.microsoft.com/office/powerpoint/2010/main" val="695361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C9F8DA0-E82E-4830-880E-7A34E9D72A9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 xmlns:a16="http://schemas.microsoft.com/office/drawing/2014/main" id="{B4BC6249-206E-4493-B2EA-B6C7FDFB9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 xmlns:a16="http://schemas.microsoft.com/office/drawing/2014/main" id="{8BCBABD2-A0FF-48B5-9F15-5C7BFB246AB9}"/>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5" name="Espaço Reservado para Rodapé 4">
            <a:extLst>
              <a:ext uri="{FF2B5EF4-FFF2-40B4-BE49-F238E27FC236}">
                <a16:creationId xmlns="" xmlns:a16="http://schemas.microsoft.com/office/drawing/2014/main" id="{8C284ACC-4D5B-4A7D-9D09-92207A78EF9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4CD5F35A-3377-49DA-8854-3E67DFCEA1F5}"/>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1691951507"/>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022C4FD-1C86-4675-8E5D-34C7966E221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B70078A2-EDE1-4A36-AE99-28B04D68079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6F4FF993-794D-456C-87A5-14ED7C225FF6}"/>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5" name="Espaço Reservado para Rodapé 4">
            <a:extLst>
              <a:ext uri="{FF2B5EF4-FFF2-40B4-BE49-F238E27FC236}">
                <a16:creationId xmlns="" xmlns:a16="http://schemas.microsoft.com/office/drawing/2014/main" id="{D5F95FE9-6F69-4F84-B39B-ED5824E992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C2A0F7A8-847A-4469-9BE0-EB706E76213B}"/>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853406447"/>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31AD1546-A8AC-4984-885B-37BE7A40DDE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 xmlns:a16="http://schemas.microsoft.com/office/drawing/2014/main" id="{2948FA2F-0573-49B8-8C2D-90B0A9757DF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E2F00A34-B78A-4240-8E38-8E1BC95B5FF7}"/>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5" name="Espaço Reservado para Rodapé 4">
            <a:extLst>
              <a:ext uri="{FF2B5EF4-FFF2-40B4-BE49-F238E27FC236}">
                <a16:creationId xmlns="" xmlns:a16="http://schemas.microsoft.com/office/drawing/2014/main" id="{48FF1D30-9D5F-43A6-88F1-1CD3B83DB86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2CBB1F7A-326E-4E55-8B1F-92BBAF2D86CB}"/>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1104707532"/>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0280DF4-85F9-4DD3-9410-BCFD26DE3C7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74CC2761-63EA-41F0-B4E2-40611506AB8B}"/>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0600A273-0723-4AFF-A597-B28ECED360F3}"/>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5" name="Espaço Reservado para Rodapé 4">
            <a:extLst>
              <a:ext uri="{FF2B5EF4-FFF2-40B4-BE49-F238E27FC236}">
                <a16:creationId xmlns="" xmlns:a16="http://schemas.microsoft.com/office/drawing/2014/main" id="{D1682A25-51CB-43DD-B6A9-B02DB80BA17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9C55B24F-331A-46B2-B0BC-AF2124D3EAA3}"/>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4191181462"/>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A3C7FE6-F31A-414F-BADB-F426074AB4D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 xmlns:a16="http://schemas.microsoft.com/office/drawing/2014/main" id="{6B802C42-25D0-4423-8991-33B73BEC2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 xmlns:a16="http://schemas.microsoft.com/office/drawing/2014/main" id="{38008DE5-6A2B-4D1D-A5F5-BDD6FD83F823}"/>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5" name="Espaço Reservado para Rodapé 4">
            <a:extLst>
              <a:ext uri="{FF2B5EF4-FFF2-40B4-BE49-F238E27FC236}">
                <a16:creationId xmlns="" xmlns:a16="http://schemas.microsoft.com/office/drawing/2014/main" id="{D1EF0FF8-0A27-48BA-BB82-0CCA1727C11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 xmlns:a16="http://schemas.microsoft.com/office/drawing/2014/main" id="{42630A88-79C4-4211-8E44-65BECAB87841}"/>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2610338419"/>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1BE127D-F5FA-498B-A071-FC2CB2ABBB4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 xmlns:a16="http://schemas.microsoft.com/office/drawing/2014/main" id="{0575E3F7-5159-43A7-AAC2-683C62E790DA}"/>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 xmlns:a16="http://schemas.microsoft.com/office/drawing/2014/main" id="{27D86767-7EEA-4318-A7FF-F1FEC54BACC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 xmlns:a16="http://schemas.microsoft.com/office/drawing/2014/main" id="{07927882-C9A2-4841-93F3-690BC75038FA}"/>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6" name="Espaço Reservado para Rodapé 5">
            <a:extLst>
              <a:ext uri="{FF2B5EF4-FFF2-40B4-BE49-F238E27FC236}">
                <a16:creationId xmlns="" xmlns:a16="http://schemas.microsoft.com/office/drawing/2014/main" id="{FB245FE5-9D3A-481F-BD52-AD90A3A011A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5A997F43-32C3-41D4-89CE-17AA8630FEBE}"/>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1639184225"/>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67EA6D8-826D-4A2D-9B6E-BA9D87DEA16B}"/>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 xmlns:a16="http://schemas.microsoft.com/office/drawing/2014/main" id="{5198582D-990C-44CE-9B48-85465AA811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 xmlns:a16="http://schemas.microsoft.com/office/drawing/2014/main" id="{87E7C546-CC71-450A-8410-5628D826AF7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 xmlns:a16="http://schemas.microsoft.com/office/drawing/2014/main" id="{12928744-FAD4-44F2-810E-23E5E8D8C8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 xmlns:a16="http://schemas.microsoft.com/office/drawing/2014/main" id="{7588112F-AB07-4ED5-A3A9-26A303C27057}"/>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 xmlns:a16="http://schemas.microsoft.com/office/drawing/2014/main" id="{BD799FFF-127B-4372-96C6-785902088A4C}"/>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8" name="Espaço Reservado para Rodapé 7">
            <a:extLst>
              <a:ext uri="{FF2B5EF4-FFF2-40B4-BE49-F238E27FC236}">
                <a16:creationId xmlns="" xmlns:a16="http://schemas.microsoft.com/office/drawing/2014/main" id="{9E48080C-5636-40D1-BCBD-D29EECFEC00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 xmlns:a16="http://schemas.microsoft.com/office/drawing/2014/main" id="{1ACE0045-16D0-41E4-8B13-DB5E32F44801}"/>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2724844277"/>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1A618DE-5C34-4172-97B5-E2BC44544B5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 xmlns:a16="http://schemas.microsoft.com/office/drawing/2014/main" id="{091F69D3-E1E8-4DF9-BEEA-17A3C7161282}"/>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4" name="Espaço Reservado para Rodapé 3">
            <a:extLst>
              <a:ext uri="{FF2B5EF4-FFF2-40B4-BE49-F238E27FC236}">
                <a16:creationId xmlns="" xmlns:a16="http://schemas.microsoft.com/office/drawing/2014/main" id="{C013D2A1-BF1A-484C-B6E5-A037769C001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 xmlns:a16="http://schemas.microsoft.com/office/drawing/2014/main" id="{A1B63162-D8BA-4F4C-8C9F-24C96D5A4A55}"/>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1430934175"/>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 xmlns:a16="http://schemas.microsoft.com/office/drawing/2014/main" id="{FEE00C56-793F-41A3-99DC-470085131369}"/>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3" name="Espaço Reservado para Rodapé 2">
            <a:extLst>
              <a:ext uri="{FF2B5EF4-FFF2-40B4-BE49-F238E27FC236}">
                <a16:creationId xmlns="" xmlns:a16="http://schemas.microsoft.com/office/drawing/2014/main" id="{F52B45C7-5E13-48AA-BDC1-5CD723005EF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 xmlns:a16="http://schemas.microsoft.com/office/drawing/2014/main" id="{201B1750-9B4A-438B-9728-69437452672B}"/>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3447178326"/>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2F4F6D-539B-450A-A010-7151F184C7D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 xmlns:a16="http://schemas.microsoft.com/office/drawing/2014/main" id="{9386D687-FBCF-42B3-BEAB-90349DC9FA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 xmlns:a16="http://schemas.microsoft.com/office/drawing/2014/main" id="{8E9F7E6D-23F8-4625-AECB-BF75DFAD6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27A202E8-214E-4D54-A253-37169F50DE57}"/>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6" name="Espaço Reservado para Rodapé 5">
            <a:extLst>
              <a:ext uri="{FF2B5EF4-FFF2-40B4-BE49-F238E27FC236}">
                <a16:creationId xmlns="" xmlns:a16="http://schemas.microsoft.com/office/drawing/2014/main" id="{3EEF2FA1-E971-453E-A10C-B75F629B0D1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6B486768-EEF2-4A51-94C0-1D7B0A03ABF3}"/>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598225809"/>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BC70430-1B54-441B-BB5E-B9D8ED80DB7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 xmlns:a16="http://schemas.microsoft.com/office/drawing/2014/main" id="{BE6C0340-B531-4029-8469-A4371A11FA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 xmlns:a16="http://schemas.microsoft.com/office/drawing/2014/main" id="{72F2DA44-F693-4BAF-B3BB-D1277FCAA7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 xmlns:a16="http://schemas.microsoft.com/office/drawing/2014/main" id="{F5A2D0D9-2D08-4CAD-A2DB-1C12C84F595F}"/>
              </a:ext>
            </a:extLst>
          </p:cNvPr>
          <p:cNvSpPr>
            <a:spLocks noGrp="1"/>
          </p:cNvSpPr>
          <p:nvPr>
            <p:ph type="dt" sz="half" idx="10"/>
          </p:nvPr>
        </p:nvSpPr>
        <p:spPr/>
        <p:txBody>
          <a:bodyPr/>
          <a:lstStyle/>
          <a:p>
            <a:fld id="{F8C55662-4430-4B6F-B97B-5F33CD39E9FC}" type="datetimeFigureOut">
              <a:rPr lang="pt-BR" smtClean="0"/>
              <a:t>10/06/2021</a:t>
            </a:fld>
            <a:endParaRPr lang="pt-BR"/>
          </a:p>
        </p:txBody>
      </p:sp>
      <p:sp>
        <p:nvSpPr>
          <p:cNvPr id="6" name="Espaço Reservado para Rodapé 5">
            <a:extLst>
              <a:ext uri="{FF2B5EF4-FFF2-40B4-BE49-F238E27FC236}">
                <a16:creationId xmlns="" xmlns:a16="http://schemas.microsoft.com/office/drawing/2014/main" id="{3CE48449-BF71-4068-9A7F-5724C5BFAA3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 xmlns:a16="http://schemas.microsoft.com/office/drawing/2014/main" id="{A3C6985F-DB18-4101-9459-E064D1EF01FB}"/>
              </a:ext>
            </a:extLst>
          </p:cNvPr>
          <p:cNvSpPr>
            <a:spLocks noGrp="1"/>
          </p:cNvSpPr>
          <p:nvPr>
            <p:ph type="sldNum" sz="quarter" idx="12"/>
          </p:nvPr>
        </p:nvSpPr>
        <p:spPr/>
        <p:txBody>
          <a:bodyPr/>
          <a:lstStyle/>
          <a:p>
            <a:fld id="{3646D150-4BA5-415C-A9C5-F5CBF7B7E976}" type="slidenum">
              <a:rPr lang="pt-BR" smtClean="0"/>
              <a:t>‹nº›</a:t>
            </a:fld>
            <a:endParaRPr lang="pt-BR"/>
          </a:p>
        </p:txBody>
      </p:sp>
    </p:spTree>
    <p:extLst>
      <p:ext uri="{BB962C8B-B14F-4D97-AF65-F5344CB8AC3E}">
        <p14:creationId xmlns:p14="http://schemas.microsoft.com/office/powerpoint/2010/main" val="2870398095"/>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1" name="applause.wav"/>
          </p:stSnd>
        </p:sndAc>
      </p:transition>
    </mc:Choice>
    <mc:Fallback xmlns="">
      <p:transition spd="slow" advTm="1000">
        <p:fade/>
        <p:sndAc>
          <p:stSnd>
            <p:snd r:embed="rId3" name="applaus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 xmlns:a16="http://schemas.microsoft.com/office/drawing/2014/main" id="{49F3EEFF-EFBC-4C4D-8836-9AC4B8F77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 xmlns:a16="http://schemas.microsoft.com/office/drawing/2014/main" id="{5CFDABDB-DCDD-4005-9906-D224B1CF54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 xmlns:a16="http://schemas.microsoft.com/office/drawing/2014/main" id="{E385E192-6551-47D5-BDE7-040F79D516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55662-4430-4B6F-B97B-5F33CD39E9FC}" type="datetimeFigureOut">
              <a:rPr lang="pt-BR" smtClean="0"/>
              <a:t>10/06/2021</a:t>
            </a:fld>
            <a:endParaRPr lang="pt-BR"/>
          </a:p>
        </p:txBody>
      </p:sp>
      <p:sp>
        <p:nvSpPr>
          <p:cNvPr id="5" name="Espaço Reservado para Rodapé 4">
            <a:extLst>
              <a:ext uri="{FF2B5EF4-FFF2-40B4-BE49-F238E27FC236}">
                <a16:creationId xmlns="" xmlns:a16="http://schemas.microsoft.com/office/drawing/2014/main" id="{D5E17E4F-2158-4932-BE30-4258263C9C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 xmlns:a16="http://schemas.microsoft.com/office/drawing/2014/main" id="{CDE8D7C1-E5CE-48A2-8482-1FC549AAE9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6D150-4BA5-415C-A9C5-F5CBF7B7E976}" type="slidenum">
              <a:rPr lang="pt-BR" smtClean="0"/>
              <a:t>‹nº›</a:t>
            </a:fld>
            <a:endParaRPr lang="pt-BR"/>
          </a:p>
        </p:txBody>
      </p:sp>
    </p:spTree>
    <p:extLst>
      <p:ext uri="{BB962C8B-B14F-4D97-AF65-F5344CB8AC3E}">
        <p14:creationId xmlns:p14="http://schemas.microsoft.com/office/powerpoint/2010/main" val="495696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1000">
        <p14:flash/>
        <p:sndAc>
          <p:stSnd>
            <p:snd r:embed="rId13" name="applause.wav"/>
          </p:stSnd>
        </p:sndAc>
      </p:transition>
    </mc:Choice>
    <mc:Fallback xmlns="">
      <p:transition spd="slow" advTm="1000">
        <p:fade/>
        <p:sndAc>
          <p:stSnd>
            <p:snd r:embed="rId14" name="applause.wav"/>
          </p:stSnd>
        </p:sndAc>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audio" Target="../media/audio4.wav"/><Relationship Id="rId7" Type="http://schemas.openxmlformats.org/officeDocument/2006/relationships/slide" Target="slide13.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2.jpg"/><Relationship Id="rId10"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7.gif"/></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23.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audio" Target="../media/audio6.wav"/></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audio" Target="../media/audio4.wav"/><Relationship Id="rId7" Type="http://schemas.openxmlformats.org/officeDocument/2006/relationships/slide" Target="slide16.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5.jpg"/><Relationship Id="rId10"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7.gif"/></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1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7.png"/><Relationship Id="rId7" Type="http://schemas.openxmlformats.org/officeDocument/2006/relationships/image" Target="../media/image27.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1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slide" Target="slide19.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8.jpg"/><Relationship Id="rId10"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7.gif"/></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20.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7.png"/><Relationship Id="rId7" Type="http://schemas.openxmlformats.org/officeDocument/2006/relationships/image" Target="../media/image30.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1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3.wav"/><Relationship Id="rId7" Type="http://schemas.openxmlformats.org/officeDocument/2006/relationships/image" Target="../media/image5.jpg"/><Relationship Id="rId12"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audio" Target="../media/audio5.wav"/><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7.gif"/><Relationship Id="rId4" Type="http://schemas.openxmlformats.org/officeDocument/2006/relationships/audio" Target="../media/audio4.wav"/><Relationship Id="rId9"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2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7.png"/><Relationship Id="rId7" Type="http://schemas.openxmlformats.org/officeDocument/2006/relationships/image" Target="../media/image33.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20.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audio" Target="../media/audio4.wav"/><Relationship Id="rId7" Type="http://schemas.openxmlformats.org/officeDocument/2006/relationships/slide" Target="slide25.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4.jpeg"/><Relationship Id="rId10"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7.gif"/></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26.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17.png"/><Relationship Id="rId7" Type="http://schemas.openxmlformats.org/officeDocument/2006/relationships/image" Target="../media/image36.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2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audio" Target="../media/audio7.wav"/><Relationship Id="rId7"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4.jpg"/><Relationship Id="rId10" Type="http://schemas.openxmlformats.org/officeDocument/2006/relationships/audio" Target="../media/audio7.wav"/><Relationship Id="rId4" Type="http://schemas.openxmlformats.org/officeDocument/2006/relationships/image" Target="../media/image1.jp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audio" Target="../media/audio7.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image" Target="../media/image39.jpg"/><Relationship Id="rId10" Type="http://schemas.openxmlformats.org/officeDocument/2006/relationships/audio" Target="../media/audio7.wav"/><Relationship Id="rId4" Type="http://schemas.openxmlformats.org/officeDocument/2006/relationships/image" Target="../media/image1.jpg"/><Relationship Id="rId9"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2.gif"/><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audio" Target="../media/audio6.wav"/><Relationship Id="rId5" Type="http://schemas.openxmlformats.org/officeDocument/2006/relationships/image" Target="../media/image1.jpg"/><Relationship Id="rId10" Type="http://schemas.openxmlformats.org/officeDocument/2006/relationships/image" Target="../media/image13.gif"/><Relationship Id="rId4" Type="http://schemas.openxmlformats.org/officeDocument/2006/relationships/audio" Target="../media/audio6.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4.wav"/><Relationship Id="rId7" Type="http://schemas.openxmlformats.org/officeDocument/2006/relationships/slide" Target="slide6.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10"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slide" Target="slide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audio" Target="../media/audio6.wav"/></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audio" Target="../media/audio4.wav"/><Relationship Id="rId7" Type="http://schemas.openxmlformats.org/officeDocument/2006/relationships/slide" Target="slide10.xml"/><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9.jpg"/><Relationship Id="rId10" Type="http://schemas.openxmlformats.org/officeDocument/2006/relationships/audio" Target="../media/audio3.wav"/><Relationship Id="rId4" Type="http://schemas.openxmlformats.org/officeDocument/2006/relationships/audio" Target="../media/audio5.wav"/><Relationship Id="rId9" Type="http://schemas.openxmlformats.org/officeDocument/2006/relationships/image" Target="../media/image7.gif"/></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0.gif"/><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 xmlns:a16="http://schemas.microsoft.com/office/drawing/2014/main" id="{8360EC35-9B5B-4421-9CCD-4031403CDC73}"/>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15941"/>
            <a:ext cx="12192000" cy="6873941"/>
          </a:xfrm>
          <a:prstGeom prst="rect">
            <a:avLst/>
          </a:prstGeom>
        </p:spPr>
      </p:pic>
      <p:pic>
        <p:nvPicPr>
          <p:cNvPr id="7" name="Imagem 6">
            <a:extLst>
              <a:ext uri="{FF2B5EF4-FFF2-40B4-BE49-F238E27FC236}">
                <a16:creationId xmlns="" xmlns:a16="http://schemas.microsoft.com/office/drawing/2014/main" id="{DDCFF321-F6CA-4822-993C-99016719EE2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725" y="2201127"/>
            <a:ext cx="2950823" cy="3934431"/>
          </a:xfrm>
          <a:prstGeom prst="rect">
            <a:avLst/>
          </a:prstGeom>
        </p:spPr>
      </p:pic>
      <p:sp>
        <p:nvSpPr>
          <p:cNvPr id="8" name="CaixaDeTexto 7">
            <a:extLst>
              <a:ext uri="{FF2B5EF4-FFF2-40B4-BE49-F238E27FC236}">
                <a16:creationId xmlns="" xmlns:a16="http://schemas.microsoft.com/office/drawing/2014/main" id="{74FED0A7-705C-4A74-84F3-C58971E54528}"/>
              </a:ext>
            </a:extLst>
          </p:cNvPr>
          <p:cNvSpPr txBox="1"/>
          <p:nvPr/>
        </p:nvSpPr>
        <p:spPr>
          <a:xfrm>
            <a:off x="6745197" y="2024844"/>
            <a:ext cx="5440608" cy="1569660"/>
          </a:xfrm>
          <a:prstGeom prst="rect">
            <a:avLst/>
          </a:prstGeom>
          <a:noFill/>
        </p:spPr>
        <p:txBody>
          <a:bodyPr wrap="square" rtlCol="0">
            <a:spAutoFit/>
          </a:bodyPr>
          <a:lstStyle/>
          <a:p>
            <a:pPr algn="ctr"/>
            <a:r>
              <a:rPr lang="pt-BR" sz="3200" dirty="0">
                <a:solidFill>
                  <a:schemeClr val="bg1"/>
                </a:solidFill>
                <a:latin typeface="Castellar" pitchFamily="18" charset="0"/>
              </a:rPr>
              <a:t>Quiz: Primeira Guerra Mundial </a:t>
            </a:r>
            <a:r>
              <a:rPr lang="pt-BR" sz="3200" dirty="0" smtClean="0">
                <a:solidFill>
                  <a:schemeClr val="bg1"/>
                </a:solidFill>
                <a:latin typeface="Castellar" pitchFamily="18" charset="0"/>
              </a:rPr>
              <a:t>(1914-1918</a:t>
            </a:r>
            <a:r>
              <a:rPr lang="pt-BR" sz="3200" dirty="0">
                <a:solidFill>
                  <a:schemeClr val="bg1"/>
                </a:solidFill>
                <a:latin typeface="Castellar" pitchFamily="18" charset="0"/>
              </a:rPr>
              <a:t>)</a:t>
            </a:r>
          </a:p>
        </p:txBody>
      </p:sp>
      <p:pic>
        <p:nvPicPr>
          <p:cNvPr id="6" name="Imagem 5">
            <a:extLst>
              <a:ext uri="{FF2B5EF4-FFF2-40B4-BE49-F238E27FC236}">
                <a16:creationId xmlns="" xmlns:a16="http://schemas.microsoft.com/office/drawing/2014/main" id="{0487883A-F5E3-4719-9C64-C191F2695FFA}"/>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09685" y="1383074"/>
            <a:ext cx="2764829" cy="3686439"/>
          </a:xfrm>
          <a:prstGeom prst="rect">
            <a:avLst/>
          </a:prstGeom>
        </p:spPr>
      </p:pic>
      <p:pic>
        <p:nvPicPr>
          <p:cNvPr id="9" name="Imagem 8">
            <a:extLst>
              <a:ext uri="{FF2B5EF4-FFF2-40B4-BE49-F238E27FC236}">
                <a16:creationId xmlns="" xmlns:a16="http://schemas.microsoft.com/office/drawing/2014/main" id="{AA1E0DD2-C904-4333-9A84-74A152E15B79}"/>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32943" y="1126563"/>
            <a:ext cx="2281335" cy="3041780"/>
          </a:xfrm>
          <a:prstGeom prst="rect">
            <a:avLst/>
          </a:prstGeom>
        </p:spPr>
      </p:pic>
      <p:sp>
        <p:nvSpPr>
          <p:cNvPr id="2" name="CaixaDeTexto 1"/>
          <p:cNvSpPr txBox="1"/>
          <p:nvPr/>
        </p:nvSpPr>
        <p:spPr>
          <a:xfrm>
            <a:off x="7636701" y="4014679"/>
            <a:ext cx="3657600" cy="584775"/>
          </a:xfrm>
          <a:prstGeom prst="rect">
            <a:avLst/>
          </a:prstGeom>
          <a:noFill/>
        </p:spPr>
        <p:txBody>
          <a:bodyPr wrap="square" rtlCol="0">
            <a:spAutoFit/>
          </a:bodyPr>
          <a:lstStyle/>
          <a:p>
            <a:pPr algn="ctr"/>
            <a:r>
              <a:rPr lang="pt-BR" sz="3200" dirty="0" smtClean="0">
                <a:solidFill>
                  <a:schemeClr val="bg1"/>
                </a:solidFill>
                <a:latin typeface="Agency FB" pitchFamily="34" charset="0"/>
              </a:rPr>
              <a:t>Deise Joana e Thaís Camila</a:t>
            </a:r>
            <a:endParaRPr lang="pt-BR" sz="3200" dirty="0">
              <a:solidFill>
                <a:schemeClr val="bg1"/>
              </a:solidFill>
              <a:latin typeface="Agency FB" pitchFamily="34" charset="0"/>
            </a:endParaRPr>
          </a:p>
        </p:txBody>
      </p:sp>
    </p:spTree>
    <p:extLst>
      <p:ext uri="{BB962C8B-B14F-4D97-AF65-F5344CB8AC3E}">
        <p14:creationId xmlns:p14="http://schemas.microsoft.com/office/powerpoint/2010/main" val="485464640"/>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par>
                                <p:cTn id="8" presetID="26" presetClass="emph" presetSubtype="0" repeatCount="indefinite" fill="hold"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circle(in)">
                                      <p:cBhvr>
                                        <p:cTn id="18"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4">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8" name="Imagem 7" descr="Forma, Seta&#10;&#10;Descrição gerada automaticamente">
            <a:hlinkClick r:id="rId5" action="ppaction://hlinksldjump"/>
            <a:extLst>
              <a:ext uri="{FF2B5EF4-FFF2-40B4-BE49-F238E27FC236}">
                <a16:creationId xmlns="" xmlns:a16="http://schemas.microsoft.com/office/drawing/2014/main" id="{5F833E85-8C8A-4F37-9007-03D872E7A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576" y="1474615"/>
            <a:ext cx="3996000" cy="3996000"/>
          </a:xfrm>
          <a:prstGeom prst="rect">
            <a:avLst/>
          </a:prstGeom>
        </p:spPr>
      </p:pic>
    </p:spTree>
    <p:extLst>
      <p:ext uri="{BB962C8B-B14F-4D97-AF65-F5344CB8AC3E}">
        <p14:creationId xmlns:p14="http://schemas.microsoft.com/office/powerpoint/2010/main" val="1366003200"/>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8" name="explode.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9357893" cy="6857999"/>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14622" y="-64475"/>
            <a:ext cx="12306621" cy="6922475"/>
          </a:xfrm>
          <a:prstGeom prst="rect">
            <a:avLst/>
          </a:prstGeom>
        </p:spPr>
      </p:pic>
      <p:sp>
        <p:nvSpPr>
          <p:cNvPr id="6" name="Retângulo 5">
            <a:hlinkClick r:id="rId7" action="ppaction://hlinksldjump"/>
            <a:extLst>
              <a:ext uri="{FF2B5EF4-FFF2-40B4-BE49-F238E27FC236}">
                <a16:creationId xmlns="" xmlns:a16="http://schemas.microsoft.com/office/drawing/2014/main" id="{23107198-237C-4EBC-8C8E-7FEF932BC6FA}"/>
              </a:ext>
            </a:extLst>
          </p:cNvPr>
          <p:cNvSpPr/>
          <p:nvPr/>
        </p:nvSpPr>
        <p:spPr>
          <a:xfrm>
            <a:off x="12414738" y="1711064"/>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dirty="0"/>
              <a:t>               </a:t>
            </a:r>
            <a:r>
              <a:rPr lang="pt-BR" sz="2000" dirty="0"/>
              <a:t>Facebook e </a:t>
            </a:r>
            <a:r>
              <a:rPr lang="pt-BR" sz="2000" dirty="0" err="1"/>
              <a:t>instagram</a:t>
            </a:r>
            <a:r>
              <a:rPr lang="pt-BR" sz="2000" dirty="0"/>
              <a:t>.</a:t>
            </a:r>
            <a:endParaRPr lang="pt-BR" dirty="0"/>
          </a:p>
        </p:txBody>
      </p:sp>
      <p:sp>
        <p:nvSpPr>
          <p:cNvPr id="7" name="Retângulo 6">
            <a:hlinkClick r:id="rId8" action="ppaction://hlinksldjump"/>
            <a:extLst>
              <a:ext uri="{FF2B5EF4-FFF2-40B4-BE49-F238E27FC236}">
                <a16:creationId xmlns="" xmlns:a16="http://schemas.microsoft.com/office/drawing/2014/main" id="{9BF7C21E-3E81-47AD-8139-82A2FB0F2596}"/>
              </a:ext>
            </a:extLst>
          </p:cNvPr>
          <p:cNvSpPr/>
          <p:nvPr/>
        </p:nvSpPr>
        <p:spPr>
          <a:xfrm>
            <a:off x="12414738" y="3012830"/>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dirty="0"/>
              <a:t>            </a:t>
            </a:r>
            <a:r>
              <a:rPr lang="pt-BR" sz="2000" dirty="0"/>
              <a:t>Comércio e diplomacia</a:t>
            </a:r>
            <a:r>
              <a:rPr lang="pt-BR" dirty="0"/>
              <a:t>.</a:t>
            </a:r>
          </a:p>
        </p:txBody>
      </p:sp>
      <p:sp>
        <p:nvSpPr>
          <p:cNvPr id="8" name="Retângulo 7">
            <a:hlinkClick r:id="rId7" action="ppaction://hlinksldjump"/>
            <a:extLst>
              <a:ext uri="{FF2B5EF4-FFF2-40B4-BE49-F238E27FC236}">
                <a16:creationId xmlns="" xmlns:a16="http://schemas.microsoft.com/office/drawing/2014/main" id="{C58FB961-25AF-4737-8A7B-BC5C631BC142}"/>
              </a:ext>
            </a:extLst>
          </p:cNvPr>
          <p:cNvSpPr/>
          <p:nvPr/>
        </p:nvSpPr>
        <p:spPr>
          <a:xfrm>
            <a:off x="12414738" y="4314596"/>
            <a:ext cx="3798277" cy="82061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000" dirty="0"/>
              <a:t>               Jogos e esportes</a:t>
            </a:r>
            <a:r>
              <a:rPr lang="pt-BR" dirty="0"/>
              <a:t>.</a:t>
            </a:r>
          </a:p>
        </p:txBody>
      </p:sp>
      <p:sp>
        <p:nvSpPr>
          <p:cNvPr id="9" name="Retângulo 8">
            <a:extLst>
              <a:ext uri="{FF2B5EF4-FFF2-40B4-BE49-F238E27FC236}">
                <a16:creationId xmlns="" xmlns:a16="http://schemas.microsoft.com/office/drawing/2014/main" id="{A61CFAE2-A91E-4463-9892-817270DAD0FE}"/>
              </a:ext>
            </a:extLst>
          </p:cNvPr>
          <p:cNvSpPr/>
          <p:nvPr/>
        </p:nvSpPr>
        <p:spPr>
          <a:xfrm>
            <a:off x="6787660" y="-1467853"/>
            <a:ext cx="5287108" cy="1403378"/>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000" b="1" dirty="0"/>
              <a:t>Atualmente o imperialismo ainda é presente na nossa sociedade por meio de produtos e da comercialização global, em que aspecto podemos identificar melhor o imperialismo:</a:t>
            </a:r>
            <a:endParaRPr lang="pt-BR" sz="2000" dirty="0"/>
          </a:p>
        </p:txBody>
      </p:sp>
      <p:sp>
        <p:nvSpPr>
          <p:cNvPr id="10" name="Fluxograma: Armazenamento de Acesso Sequencial 9">
            <a:extLst>
              <a:ext uri="{FF2B5EF4-FFF2-40B4-BE49-F238E27FC236}">
                <a16:creationId xmlns="" xmlns:a16="http://schemas.microsoft.com/office/drawing/2014/main" id="{50441E3F-C8D2-4827-848A-9ACF8AA289D1}"/>
              </a:ext>
            </a:extLst>
          </p:cNvPr>
          <p:cNvSpPr/>
          <p:nvPr/>
        </p:nvSpPr>
        <p:spPr>
          <a:xfrm>
            <a:off x="10290629" y="5471886"/>
            <a:ext cx="1784139" cy="1233714"/>
          </a:xfrm>
          <a:prstGeom prst="flowChartMagneticTap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1" name="Imagem 10" descr="Relógio de ponteiros&#10;&#10;Descrição gerada automaticamente">
            <a:extLst>
              <a:ext uri="{FF2B5EF4-FFF2-40B4-BE49-F238E27FC236}">
                <a16:creationId xmlns="" xmlns:a16="http://schemas.microsoft.com/office/drawing/2014/main" id="{5E6789C3-9F50-49D1-BFDB-47AF438C8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4640" y="5135212"/>
            <a:ext cx="2313251" cy="1309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9885423"/>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Whoosh_Source_Rope_03.wav"/>
          </p:stSnd>
        </p:sndAc>
      </p:transition>
    </mc:Choice>
    <mc:Fallback xmlns="">
      <p:transition spd="slow" advTm="1000">
        <p:fade/>
        <p:sndAc>
          <p:stSnd>
            <p:snd r:embed="rId10"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2852 -0.00254 L -0.41641 0.33496 " pathEditMode="relative" rAng="0" ptsTypes="AA">
                                      <p:cBhvr>
                                        <p:cTn id="6" dur="2000" fill="hold"/>
                                        <p:tgtEl>
                                          <p:spTgt spid="9"/>
                                        </p:tgtEl>
                                        <p:attrNameLst>
                                          <p:attrName>ppt_x</p:attrName>
                                          <p:attrName>ppt_y</p:attrName>
                                        </p:attrNameLst>
                                      </p:cBhvr>
                                      <p:rCtr x="-19401" y="16875"/>
                                    </p:animMotion>
                                  </p:childTnLst>
                                  <p:subTnLst>
                                    <p:audio>
                                      <p:cMediaNode>
                                        <p:cTn display="0" masterRel="sameClick">
                                          <p:stCondLst>
                                            <p:cond evt="begin" delay="0">
                                              <p:tn val="5"/>
                                            </p:cond>
                                          </p:stCondLst>
                                          <p:endCondLst>
                                            <p:cond evt="onStopAudio" delay="0">
                                              <p:tgtEl>
                                                <p:sldTgt/>
                                              </p:tgtEl>
                                            </p:cond>
                                          </p:endCondLst>
                                        </p:cTn>
                                        <p:tgtEl>
                                          <p:sndTgt r:embed="rId2"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81481E-6 L -0.34258 -0.00533 " pathEditMode="relative" rAng="0" ptsTypes="AA">
                                      <p:cBhvr>
                                        <p:cTn id="10" dur="2000" fill="hold"/>
                                        <p:tgtEl>
                                          <p:spTgt spid="6"/>
                                        </p:tgtEl>
                                        <p:attrNameLst>
                                          <p:attrName>ppt_x</p:attrName>
                                          <p:attrName>ppt_y</p:attrName>
                                        </p:attrNameLst>
                                      </p:cBhvr>
                                      <p:rCtr x="-17135" y="-278"/>
                                    </p:animMotion>
                                  </p:childTnLst>
                                  <p:subTnLst>
                                    <p:audio>
                                      <p:cMediaNode>
                                        <p:cTn display="0" masterRel="sameClick">
                                          <p:stCondLst>
                                            <p:cond evt="begin" delay="0">
                                              <p:tn val="9"/>
                                            </p:cond>
                                          </p:stCondLst>
                                          <p:endCondLst>
                                            <p:cond evt="onStopAudio" delay="0">
                                              <p:tgtEl>
                                                <p:sldTgt/>
                                              </p:tgtEl>
                                            </p:cond>
                                          </p:endCondLst>
                                        </p:cTn>
                                        <p:tgtEl>
                                          <p:sndTgt r:embed="rId3"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0 L -0.34688 0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3"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26 -0.01528 L -0.34362 -0.01088 " pathEditMode="relative" rAng="0" ptsTypes="AA">
                                      <p:cBhvr>
                                        <p:cTn id="18" dur="2000" fill="hold"/>
                                        <p:tgtEl>
                                          <p:spTgt spid="8"/>
                                        </p:tgtEl>
                                        <p:attrNameLst>
                                          <p:attrName>ppt_x</p:attrName>
                                          <p:attrName>ppt_y</p:attrName>
                                        </p:attrNameLst>
                                      </p:cBhvr>
                                      <p:rCtr x="-17018" y="208"/>
                                    </p:animMotion>
                                  </p:childTnLst>
                                  <p:subTnLst>
                                    <p:audio>
                                      <p:cMediaNode>
                                        <p:cTn display="0" masterRel="sameClick">
                                          <p:stCondLst>
                                            <p:cond evt="begin" delay="0">
                                              <p:tn val="17"/>
                                            </p:cond>
                                          </p:stCondLst>
                                          <p:endCondLst>
                                            <p:cond evt="onStopAudio" delay="0">
                                              <p:tgtEl>
                                                <p:sldTgt/>
                                              </p:tgtEl>
                                            </p:cond>
                                          </p:endCondLst>
                                        </p:cTn>
                                        <p:tgtEl>
                                          <p:sndTgt r:embed="rId3"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6" name="Imagem 5" descr="Forma, Seta&#10;&#10;Descrição gerada automaticamente">
            <a:hlinkClick r:id="rId5"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461" y="1285541"/>
            <a:ext cx="4284000" cy="4284000"/>
          </a:xfrm>
          <a:prstGeom prst="rect">
            <a:avLst/>
          </a:prstGeom>
        </p:spPr>
      </p:pic>
    </p:spTree>
    <p:extLst>
      <p:ext uri="{BB962C8B-B14F-4D97-AF65-F5344CB8AC3E}">
        <p14:creationId xmlns:p14="http://schemas.microsoft.com/office/powerpoint/2010/main" val="1282723618"/>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5">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8" name="Imagem 7" descr="Forma, Seta&#10;&#10;Descrição gerada automaticamente">
            <a:hlinkClick r:id="rId6" action="ppaction://hlinksldjump"/>
            <a:extLst>
              <a:ext uri="{FF2B5EF4-FFF2-40B4-BE49-F238E27FC236}">
                <a16:creationId xmlns="" xmlns:a16="http://schemas.microsoft.com/office/drawing/2014/main" id="{5F833E85-8C8A-4F37-9007-03D872E7A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5" name="Imagem 4">
            <a:extLst>
              <a:ext uri="{FF2B5EF4-FFF2-40B4-BE49-F238E27FC236}">
                <a16:creationId xmlns="" xmlns:a16="http://schemas.microsoft.com/office/drawing/2014/main" id="{8B4260A8-4CD2-474F-8A52-D41973AF78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653" y="895974"/>
            <a:ext cx="5066052" cy="5066052"/>
          </a:xfrm>
          <a:prstGeom prst="rect">
            <a:avLst/>
          </a:prstGeom>
        </p:spPr>
      </p:pic>
    </p:spTree>
    <p:extLst>
      <p:ext uri="{BB962C8B-B14F-4D97-AF65-F5344CB8AC3E}">
        <p14:creationId xmlns:p14="http://schemas.microsoft.com/office/powerpoint/2010/main" val="2512682846"/>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9" name="explode.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1942"/>
            <a:ext cx="8534400" cy="6234113"/>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sp>
        <p:nvSpPr>
          <p:cNvPr id="6" name="Retângulo 5">
            <a:hlinkClick r:id="rId7" action="ppaction://hlinksldjump"/>
            <a:extLst>
              <a:ext uri="{FF2B5EF4-FFF2-40B4-BE49-F238E27FC236}">
                <a16:creationId xmlns="" xmlns:a16="http://schemas.microsoft.com/office/drawing/2014/main" id="{23107198-237C-4EBC-8C8E-7FEF932BC6FA}"/>
              </a:ext>
            </a:extLst>
          </p:cNvPr>
          <p:cNvSpPr/>
          <p:nvPr/>
        </p:nvSpPr>
        <p:spPr>
          <a:xfrm>
            <a:off x="12414738" y="1711064"/>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smtClean="0"/>
          </a:p>
          <a:p>
            <a:pPr algn="ctr"/>
            <a:r>
              <a:rPr lang="pt-BR" sz="2000" dirty="0" smtClean="0"/>
              <a:t>Época </a:t>
            </a:r>
            <a:r>
              <a:rPr lang="pt-BR" sz="2000" dirty="0"/>
              <a:t>da Paz;</a:t>
            </a:r>
          </a:p>
          <a:p>
            <a:pPr algn="ctr"/>
            <a:endParaRPr lang="pt-BR" dirty="0"/>
          </a:p>
        </p:txBody>
      </p:sp>
      <p:sp>
        <p:nvSpPr>
          <p:cNvPr id="7" name="Retângulo 6">
            <a:hlinkClick r:id="rId7" action="ppaction://hlinksldjump"/>
            <a:extLst>
              <a:ext uri="{FF2B5EF4-FFF2-40B4-BE49-F238E27FC236}">
                <a16:creationId xmlns="" xmlns:a16="http://schemas.microsoft.com/office/drawing/2014/main" id="{9BF7C21E-3E81-47AD-8139-82A2FB0F2596}"/>
              </a:ext>
            </a:extLst>
          </p:cNvPr>
          <p:cNvSpPr/>
          <p:nvPr/>
        </p:nvSpPr>
        <p:spPr>
          <a:xfrm>
            <a:off x="12414738" y="3012830"/>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smtClean="0"/>
          </a:p>
          <a:p>
            <a:pPr algn="ctr"/>
            <a:r>
              <a:rPr lang="pt-BR" sz="2000" dirty="0" smtClean="0"/>
              <a:t>Tratado </a:t>
            </a:r>
            <a:r>
              <a:rPr lang="pt-BR" sz="2000" dirty="0"/>
              <a:t>das Armas</a:t>
            </a:r>
            <a:r>
              <a:rPr lang="pt-BR" dirty="0"/>
              <a:t>;</a:t>
            </a:r>
          </a:p>
          <a:p>
            <a:pPr algn="ctr"/>
            <a:endParaRPr lang="pt-BR" dirty="0"/>
          </a:p>
        </p:txBody>
      </p:sp>
      <p:sp>
        <p:nvSpPr>
          <p:cNvPr id="8" name="Retângulo 7">
            <a:hlinkClick r:id="rId8" action="ppaction://hlinksldjump"/>
            <a:extLst>
              <a:ext uri="{FF2B5EF4-FFF2-40B4-BE49-F238E27FC236}">
                <a16:creationId xmlns="" xmlns:a16="http://schemas.microsoft.com/office/drawing/2014/main" id="{C58FB961-25AF-4737-8A7B-BC5C631BC142}"/>
              </a:ext>
            </a:extLst>
          </p:cNvPr>
          <p:cNvSpPr/>
          <p:nvPr/>
        </p:nvSpPr>
        <p:spPr>
          <a:xfrm>
            <a:off x="12414738" y="4314596"/>
            <a:ext cx="3798277" cy="82061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smtClean="0"/>
          </a:p>
          <a:p>
            <a:pPr algn="ctr"/>
            <a:r>
              <a:rPr lang="pt-BR" sz="2000" dirty="0" smtClean="0"/>
              <a:t>Paz </a:t>
            </a:r>
            <a:r>
              <a:rPr lang="pt-BR" sz="2000" dirty="0"/>
              <a:t>Armada;</a:t>
            </a:r>
          </a:p>
          <a:p>
            <a:pPr algn="ctr"/>
            <a:endParaRPr lang="pt-BR" dirty="0"/>
          </a:p>
        </p:txBody>
      </p:sp>
      <p:sp>
        <p:nvSpPr>
          <p:cNvPr id="9" name="Retângulo 8">
            <a:extLst>
              <a:ext uri="{FF2B5EF4-FFF2-40B4-BE49-F238E27FC236}">
                <a16:creationId xmlns="" xmlns:a16="http://schemas.microsoft.com/office/drawing/2014/main" id="{A61CFAE2-A91E-4463-9892-817270DAD0FE}"/>
              </a:ext>
            </a:extLst>
          </p:cNvPr>
          <p:cNvSpPr/>
          <p:nvPr/>
        </p:nvSpPr>
        <p:spPr>
          <a:xfrm>
            <a:off x="168440" y="-2117558"/>
            <a:ext cx="10948739" cy="122722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000" dirty="0" smtClean="0"/>
              <a:t>Antes </a:t>
            </a:r>
            <a:r>
              <a:rPr lang="pt-BR" sz="2000" dirty="0"/>
              <a:t>da Primeira Guerra Mundial começar, os países combatentes viviam em constantes tensões que fizeram com que eles se lançassem em um período de inovações e acumulação de armamentos, assim como o desenvolvimento de novas táticas militares. Como ficou conhecido esse período</a:t>
            </a:r>
            <a:r>
              <a:rPr lang="pt-BR" sz="2000" dirty="0" smtClean="0"/>
              <a:t>?</a:t>
            </a:r>
            <a:endParaRPr lang="pt-BR" sz="2000" dirty="0"/>
          </a:p>
        </p:txBody>
      </p:sp>
      <p:sp>
        <p:nvSpPr>
          <p:cNvPr id="10" name="Fluxograma: Armazenamento de Acesso Sequencial 9">
            <a:extLst>
              <a:ext uri="{FF2B5EF4-FFF2-40B4-BE49-F238E27FC236}">
                <a16:creationId xmlns="" xmlns:a16="http://schemas.microsoft.com/office/drawing/2014/main" id="{731CBC13-7DCF-4C55-B58D-0277466CC323}"/>
              </a:ext>
            </a:extLst>
          </p:cNvPr>
          <p:cNvSpPr/>
          <p:nvPr/>
        </p:nvSpPr>
        <p:spPr>
          <a:xfrm>
            <a:off x="10290629" y="5471886"/>
            <a:ext cx="1784139" cy="1233714"/>
          </a:xfrm>
          <a:prstGeom prst="flowChartMagneticTap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1" name="Imagem 10" descr="Relógio de ponteiros&#10;&#10;Descrição gerada automaticamente">
            <a:extLst>
              <a:ext uri="{FF2B5EF4-FFF2-40B4-BE49-F238E27FC236}">
                <a16:creationId xmlns="" xmlns:a16="http://schemas.microsoft.com/office/drawing/2014/main" id="{84A8EEDA-9D6B-4E9F-966A-57DD6EB48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043" y="5135212"/>
            <a:ext cx="2158486" cy="12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0912744"/>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Whoosh_Source_Rope_03.wav"/>
          </p:stSnd>
        </p:sndAc>
      </p:transition>
    </mc:Choice>
    <mc:Fallback xmlns="">
      <p:transition spd="slow" advTm="1000">
        <p:fade/>
        <p:sndAc>
          <p:stSnd>
            <p:snd r:embed="rId10"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2852 -0.00255 L -0.00338 0.33657 " pathEditMode="relative" rAng="0" ptsTypes="AA">
                                      <p:cBhvr>
                                        <p:cTn id="6" dur="2000" fill="hold"/>
                                        <p:tgtEl>
                                          <p:spTgt spid="9"/>
                                        </p:tgtEl>
                                        <p:attrNameLst>
                                          <p:attrName>ppt_x</p:attrName>
                                          <p:attrName>ppt_y</p:attrName>
                                        </p:attrNameLst>
                                      </p:cBhvr>
                                      <p:rCtr x="1250" y="16968"/>
                                    </p:animMotion>
                                  </p:childTnLst>
                                  <p:subTnLst>
                                    <p:audio>
                                      <p:cMediaNode>
                                        <p:cTn display="0" masterRel="sameClick">
                                          <p:stCondLst>
                                            <p:cond evt="begin" delay="0">
                                              <p:tn val="5"/>
                                            </p:cond>
                                          </p:stCondLst>
                                          <p:endCondLst>
                                            <p:cond evt="onStopAudio" delay="0">
                                              <p:tgtEl>
                                                <p:sldTgt/>
                                              </p:tgtEl>
                                            </p:cond>
                                          </p:endCondLst>
                                        </p:cTn>
                                        <p:tgtEl>
                                          <p:sndTgt r:embed="rId2"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81481E-6 L -0.34258 -0.00533 " pathEditMode="relative" rAng="0" ptsTypes="AA">
                                      <p:cBhvr>
                                        <p:cTn id="10" dur="2000" fill="hold"/>
                                        <p:tgtEl>
                                          <p:spTgt spid="6"/>
                                        </p:tgtEl>
                                        <p:attrNameLst>
                                          <p:attrName>ppt_x</p:attrName>
                                          <p:attrName>ppt_y</p:attrName>
                                        </p:attrNameLst>
                                      </p:cBhvr>
                                      <p:rCtr x="-17135" y="-278"/>
                                    </p:animMotion>
                                  </p:childTnLst>
                                  <p:subTnLst>
                                    <p:audio>
                                      <p:cMediaNode>
                                        <p:cTn display="0" masterRel="sameClick">
                                          <p:stCondLst>
                                            <p:cond evt="begin" delay="0">
                                              <p:tn val="9"/>
                                            </p:cond>
                                          </p:stCondLst>
                                          <p:endCondLst>
                                            <p:cond evt="onStopAudio" delay="0">
                                              <p:tgtEl>
                                                <p:sldTgt/>
                                              </p:tgtEl>
                                            </p:cond>
                                          </p:endCondLst>
                                        </p:cTn>
                                        <p:tgtEl>
                                          <p:sndTgt r:embed="rId3"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0 L -0.34688 0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3"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26 -0.01528 L -0.34362 -0.01088 " pathEditMode="relative" rAng="0" ptsTypes="AA">
                                      <p:cBhvr>
                                        <p:cTn id="18" dur="2000" fill="hold"/>
                                        <p:tgtEl>
                                          <p:spTgt spid="8"/>
                                        </p:tgtEl>
                                        <p:attrNameLst>
                                          <p:attrName>ppt_x</p:attrName>
                                          <p:attrName>ppt_y</p:attrName>
                                        </p:attrNameLst>
                                      </p:cBhvr>
                                      <p:rCtr x="-17018" y="208"/>
                                    </p:animMotion>
                                  </p:childTnLst>
                                  <p:subTnLst>
                                    <p:audio>
                                      <p:cMediaNode>
                                        <p:cTn display="0" masterRel="sameClick">
                                          <p:stCondLst>
                                            <p:cond evt="begin" delay="0">
                                              <p:tn val="17"/>
                                            </p:cond>
                                          </p:stCondLst>
                                          <p:endCondLst>
                                            <p:cond evt="onStopAudio" delay="0">
                                              <p:tgtEl>
                                                <p:sldTgt/>
                                              </p:tgtEl>
                                            </p:cond>
                                          </p:endCondLst>
                                        </p:cTn>
                                        <p:tgtEl>
                                          <p:sndTgt r:embed="rId3"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7" name="Imagem 6" descr="Forma, Seta&#10;&#10;Descrição gerada automaticamente">
            <a:hlinkClick r:id="rId5"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322" y="1527173"/>
            <a:ext cx="4936275" cy="3708000"/>
          </a:xfrm>
          <a:prstGeom prst="rect">
            <a:avLst/>
          </a:prstGeom>
        </p:spPr>
      </p:pic>
    </p:spTree>
    <p:extLst>
      <p:ext uri="{BB962C8B-B14F-4D97-AF65-F5344CB8AC3E}">
        <p14:creationId xmlns:p14="http://schemas.microsoft.com/office/powerpoint/2010/main" val="519633097"/>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4">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8" name="Imagem 7" descr="Forma, Seta&#10;&#10;Descrição gerada automaticamente">
            <a:hlinkClick r:id="rId5" action="ppaction://hlinksldjump"/>
            <a:extLst>
              <a:ext uri="{FF2B5EF4-FFF2-40B4-BE49-F238E27FC236}">
                <a16:creationId xmlns="" xmlns:a16="http://schemas.microsoft.com/office/drawing/2014/main" id="{5F833E85-8C8A-4F37-9007-03D872E7A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2049" y="1276181"/>
            <a:ext cx="3859200" cy="4320000"/>
          </a:xfrm>
          <a:prstGeom prst="rect">
            <a:avLst/>
          </a:prstGeom>
        </p:spPr>
      </p:pic>
    </p:spTree>
    <p:extLst>
      <p:ext uri="{BB962C8B-B14F-4D97-AF65-F5344CB8AC3E}">
        <p14:creationId xmlns:p14="http://schemas.microsoft.com/office/powerpoint/2010/main" val="3684196018"/>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8" name="explode.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p:cNvPicPr>
            <a:picLocks noChangeAspect="1"/>
          </p:cNvPicPr>
          <p:nvPr/>
        </p:nvPicPr>
        <p:blipFill rotWithShape="1">
          <a:blip r:embed="rId5">
            <a:extLst>
              <a:ext uri="{28A0092B-C50C-407E-A947-70E740481C1C}">
                <a14:useLocalDpi xmlns:a14="http://schemas.microsoft.com/office/drawing/2010/main" val="0"/>
              </a:ext>
            </a:extLst>
          </a:blip>
          <a:srcRect l="22994" t="2515" r="2978" b="3920"/>
          <a:stretch/>
        </p:blipFill>
        <p:spPr>
          <a:xfrm>
            <a:off x="0" y="-48031"/>
            <a:ext cx="8035551" cy="6906031"/>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48031"/>
            <a:ext cx="12191999" cy="6906031"/>
          </a:xfrm>
          <a:prstGeom prst="rect">
            <a:avLst/>
          </a:prstGeom>
        </p:spPr>
      </p:pic>
      <p:sp>
        <p:nvSpPr>
          <p:cNvPr id="6" name="Retângulo 5">
            <a:hlinkClick r:id="rId7" action="ppaction://hlinksldjump"/>
            <a:extLst>
              <a:ext uri="{FF2B5EF4-FFF2-40B4-BE49-F238E27FC236}">
                <a16:creationId xmlns="" xmlns:a16="http://schemas.microsoft.com/office/drawing/2014/main" id="{23107198-237C-4EBC-8C8E-7FEF932BC6FA}"/>
              </a:ext>
            </a:extLst>
          </p:cNvPr>
          <p:cNvSpPr/>
          <p:nvPr/>
        </p:nvSpPr>
        <p:spPr>
          <a:xfrm>
            <a:off x="12414737" y="4092457"/>
            <a:ext cx="4068525" cy="93025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2000" dirty="0" smtClean="0"/>
          </a:p>
          <a:p>
            <a:pPr algn="just"/>
            <a:r>
              <a:rPr lang="pt-BR" sz="2000" dirty="0" smtClean="0"/>
              <a:t>Alemanha </a:t>
            </a:r>
            <a:r>
              <a:rPr lang="pt-BR" sz="2000" dirty="0"/>
              <a:t>e Império Austro-húngaro x  Grã-Bretanha, França e Itália.</a:t>
            </a:r>
          </a:p>
          <a:p>
            <a:pPr algn="ctr"/>
            <a:endParaRPr lang="pt-BR" dirty="0"/>
          </a:p>
        </p:txBody>
      </p:sp>
      <p:sp>
        <p:nvSpPr>
          <p:cNvPr id="7" name="Retângulo 6">
            <a:hlinkClick r:id="rId7" action="ppaction://hlinksldjump"/>
            <a:extLst>
              <a:ext uri="{FF2B5EF4-FFF2-40B4-BE49-F238E27FC236}">
                <a16:creationId xmlns="" xmlns:a16="http://schemas.microsoft.com/office/drawing/2014/main" id="{9BF7C21E-3E81-47AD-8139-82A2FB0F2596}"/>
              </a:ext>
            </a:extLst>
          </p:cNvPr>
          <p:cNvSpPr/>
          <p:nvPr/>
        </p:nvSpPr>
        <p:spPr>
          <a:xfrm>
            <a:off x="12414737" y="2839453"/>
            <a:ext cx="4068526" cy="930253"/>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1900" dirty="0"/>
              <a:t>Alemanha, Rússia e Itália x Grã-Bretanha, França e Império Austro-húngaro</a:t>
            </a:r>
            <a:r>
              <a:rPr lang="pt-BR" dirty="0"/>
              <a:t>.</a:t>
            </a:r>
          </a:p>
        </p:txBody>
      </p:sp>
      <p:sp>
        <p:nvSpPr>
          <p:cNvPr id="8" name="Retângulo 7">
            <a:hlinkClick r:id="rId8" action="ppaction://hlinksldjump"/>
            <a:extLst>
              <a:ext uri="{FF2B5EF4-FFF2-40B4-BE49-F238E27FC236}">
                <a16:creationId xmlns="" xmlns:a16="http://schemas.microsoft.com/office/drawing/2014/main" id="{C58FB961-25AF-4737-8A7B-BC5C631BC142}"/>
              </a:ext>
            </a:extLst>
          </p:cNvPr>
          <p:cNvSpPr/>
          <p:nvPr/>
        </p:nvSpPr>
        <p:spPr>
          <a:xfrm>
            <a:off x="12414736" y="1540041"/>
            <a:ext cx="4068525" cy="97666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smtClean="0"/>
          </a:p>
          <a:p>
            <a:pPr algn="just"/>
            <a:r>
              <a:rPr lang="pt-BR" sz="2000" dirty="0" smtClean="0"/>
              <a:t>Alemanha</a:t>
            </a:r>
            <a:r>
              <a:rPr lang="pt-BR" sz="2000" dirty="0"/>
              <a:t>, Império Austro-húngaro e Itália x Grã-Bretanha, França e Rússia.</a:t>
            </a:r>
          </a:p>
          <a:p>
            <a:pPr algn="ctr"/>
            <a:endParaRPr lang="pt-BR" sz="2000" dirty="0"/>
          </a:p>
        </p:txBody>
      </p:sp>
      <p:sp>
        <p:nvSpPr>
          <p:cNvPr id="9" name="Retângulo 8">
            <a:extLst>
              <a:ext uri="{FF2B5EF4-FFF2-40B4-BE49-F238E27FC236}">
                <a16:creationId xmlns="" xmlns:a16="http://schemas.microsoft.com/office/drawing/2014/main" id="{A61CFAE2-A91E-4463-9892-817270DAD0FE}"/>
              </a:ext>
            </a:extLst>
          </p:cNvPr>
          <p:cNvSpPr/>
          <p:nvPr/>
        </p:nvSpPr>
        <p:spPr>
          <a:xfrm>
            <a:off x="216568" y="-1949116"/>
            <a:ext cx="8999622" cy="103471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400" b="1" dirty="0"/>
              <a:t>Sabe-se que foram formadas duas principais alianças para a guerra, a Tríplice Aliança e a Tríplice Entende. Essas duas alianças foram formadas, respectivamente, </a:t>
            </a:r>
            <a:r>
              <a:rPr lang="pt-BR" sz="2400" b="1" dirty="0" smtClean="0"/>
              <a:t>por</a:t>
            </a:r>
            <a:r>
              <a:rPr lang="pt-BR" sz="2400" dirty="0" smtClean="0"/>
              <a:t>?</a:t>
            </a:r>
            <a:endParaRPr lang="pt-BR" sz="2400" dirty="0"/>
          </a:p>
        </p:txBody>
      </p:sp>
      <p:sp>
        <p:nvSpPr>
          <p:cNvPr id="10" name="Fluxograma: Armazenamento de Acesso Sequencial 9">
            <a:extLst>
              <a:ext uri="{FF2B5EF4-FFF2-40B4-BE49-F238E27FC236}">
                <a16:creationId xmlns="" xmlns:a16="http://schemas.microsoft.com/office/drawing/2014/main" id="{731CBC13-7DCF-4C55-B58D-0277466CC323}"/>
              </a:ext>
            </a:extLst>
          </p:cNvPr>
          <p:cNvSpPr/>
          <p:nvPr/>
        </p:nvSpPr>
        <p:spPr>
          <a:xfrm>
            <a:off x="10290629" y="5471886"/>
            <a:ext cx="1784139" cy="1233714"/>
          </a:xfrm>
          <a:prstGeom prst="flowChartMagneticTap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1" name="Imagem 10" descr="Relógio de ponteiros&#10;&#10;Descrição gerada automaticamente">
            <a:extLst>
              <a:ext uri="{FF2B5EF4-FFF2-40B4-BE49-F238E27FC236}">
                <a16:creationId xmlns="" xmlns:a16="http://schemas.microsoft.com/office/drawing/2014/main" id="{84A8EEDA-9D6B-4E9F-966A-57DD6EB48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5131" y="5149516"/>
            <a:ext cx="2246211" cy="12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7728026"/>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Whoosh_Source_Rope_03.wav"/>
          </p:stSnd>
        </p:sndAc>
      </p:transition>
    </mc:Choice>
    <mc:Fallback xmlns="">
      <p:transition spd="slow" advTm="1000">
        <p:fade/>
        <p:sndAc>
          <p:stSnd>
            <p:snd r:embed="rId10"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2852 -0.00254 L -0.00339 0.33658 " pathEditMode="relative" rAng="0" ptsTypes="AA">
                                      <p:cBhvr>
                                        <p:cTn id="6" dur="2000" fill="hold"/>
                                        <p:tgtEl>
                                          <p:spTgt spid="9"/>
                                        </p:tgtEl>
                                        <p:attrNameLst>
                                          <p:attrName>ppt_x</p:attrName>
                                          <p:attrName>ppt_y</p:attrName>
                                        </p:attrNameLst>
                                      </p:cBhvr>
                                      <p:rCtr x="1250" y="16968"/>
                                    </p:animMotion>
                                  </p:childTnLst>
                                  <p:subTnLst>
                                    <p:audio>
                                      <p:cMediaNode>
                                        <p:cTn display="0" masterRel="sameClick">
                                          <p:stCondLst>
                                            <p:cond evt="begin" delay="0">
                                              <p:tn val="5"/>
                                            </p:cond>
                                          </p:stCondLst>
                                          <p:endCondLst>
                                            <p:cond evt="onStopAudio" delay="0">
                                              <p:tgtEl>
                                                <p:sldTgt/>
                                              </p:tgtEl>
                                            </p:cond>
                                          </p:endCondLst>
                                        </p:cTn>
                                        <p:tgtEl>
                                          <p:sndTgt r:embed="rId2"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26 -0.01528 L -0.34362 -0.01088 " pathEditMode="relative" rAng="0" ptsTypes="AA">
                                      <p:cBhvr>
                                        <p:cTn id="10" dur="2000" fill="hold"/>
                                        <p:tgtEl>
                                          <p:spTgt spid="8"/>
                                        </p:tgtEl>
                                        <p:attrNameLst>
                                          <p:attrName>ppt_x</p:attrName>
                                          <p:attrName>ppt_y</p:attrName>
                                        </p:attrNameLst>
                                      </p:cBhvr>
                                      <p:rCtr x="-17018" y="208"/>
                                    </p:animMotion>
                                  </p:childTnLst>
                                  <p:subTnLst>
                                    <p:audio>
                                      <p:cMediaNode>
                                        <p:cTn display="0" masterRel="sameClick">
                                          <p:stCondLst>
                                            <p:cond evt="begin" delay="0">
                                              <p:tn val="9"/>
                                            </p:cond>
                                          </p:stCondLst>
                                          <p:endCondLst>
                                            <p:cond evt="onStopAudio" delay="0">
                                              <p:tgtEl>
                                                <p:sldTgt/>
                                              </p:tgtEl>
                                            </p:cond>
                                          </p:endCondLst>
                                        </p:cTn>
                                        <p:tgtEl>
                                          <p:sndTgt r:embed="rId3"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95833E-6 -4.44444E-6 L -0.34688 -4.44444E-6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3"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95833E-6 -3.33333E-6 L -0.34258 -0.00532 " pathEditMode="relative" rAng="0" ptsTypes="AA">
                                      <p:cBhvr>
                                        <p:cTn id="18" dur="2000" fill="hold"/>
                                        <p:tgtEl>
                                          <p:spTgt spid="6"/>
                                        </p:tgtEl>
                                        <p:attrNameLst>
                                          <p:attrName>ppt_x</p:attrName>
                                          <p:attrName>ppt_y</p:attrName>
                                        </p:attrNameLst>
                                      </p:cBhvr>
                                      <p:rCtr x="-17135" y="-278"/>
                                    </p:animMotion>
                                  </p:childTnLst>
                                  <p:subTnLst>
                                    <p:audio>
                                      <p:cMediaNode>
                                        <p:cTn display="0" masterRel="sameClick">
                                          <p:stCondLst>
                                            <p:cond evt="begin" delay="0">
                                              <p:tn val="17"/>
                                            </p:cond>
                                          </p:stCondLst>
                                          <p:endCondLst>
                                            <p:cond evt="onStopAudio" delay="0">
                                              <p:tgtEl>
                                                <p:sldTgt/>
                                              </p:tgtEl>
                                            </p:cond>
                                          </p:endCondLst>
                                        </p:cTn>
                                        <p:tgtEl>
                                          <p:sndTgt r:embed="rId3"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7" name="Imagem 6" descr="Forma, Seta&#10;&#10;Descrição gerada automaticamente">
            <a:hlinkClick r:id="rId5"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726" y="1938826"/>
            <a:ext cx="5333336" cy="2880000"/>
          </a:xfrm>
          <a:prstGeom prst="rect">
            <a:avLst/>
          </a:prstGeom>
        </p:spPr>
      </p:pic>
    </p:spTree>
    <p:extLst>
      <p:ext uri="{BB962C8B-B14F-4D97-AF65-F5344CB8AC3E}">
        <p14:creationId xmlns:p14="http://schemas.microsoft.com/office/powerpoint/2010/main" val="1276159970"/>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4">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8" name="Imagem 7" descr="Forma, Seta&#10;&#10;Descrição gerada automaticamente">
            <a:hlinkClick r:id="rId5" action="ppaction://hlinksldjump"/>
            <a:extLst>
              <a:ext uri="{FF2B5EF4-FFF2-40B4-BE49-F238E27FC236}">
                <a16:creationId xmlns="" xmlns:a16="http://schemas.microsoft.com/office/drawing/2014/main" id="{5F833E85-8C8A-4F37-9007-03D872E7A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5" name="Imagem 4">
            <a:extLst>
              <a:ext uri="{FF2B5EF4-FFF2-40B4-BE49-F238E27FC236}">
                <a16:creationId xmlns="" xmlns:a16="http://schemas.microsoft.com/office/drawing/2014/main" id="{EB894BD5-D610-4D20-B8EE-DF9214A268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027" y="1032783"/>
            <a:ext cx="5257917" cy="4584246"/>
          </a:xfrm>
          <a:prstGeom prst="rect">
            <a:avLst/>
          </a:prstGeom>
        </p:spPr>
      </p:pic>
    </p:spTree>
    <p:extLst>
      <p:ext uri="{BB962C8B-B14F-4D97-AF65-F5344CB8AC3E}">
        <p14:creationId xmlns:p14="http://schemas.microsoft.com/office/powerpoint/2010/main" val="4189459467"/>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8" name="explode.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050" y="617075"/>
            <a:ext cx="4273550" cy="5193175"/>
          </a:xfrm>
          <a:prstGeom prst="rect">
            <a:avLst/>
          </a:prstGeom>
        </p:spPr>
      </p:pic>
      <p:pic>
        <p:nvPicPr>
          <p:cNvPr id="17" name="Imagem 16" descr="Desenho de uma pessoa&#10;&#10;Descrição gerada automaticamente com confiança média">
            <a:extLst>
              <a:ext uri="{FF2B5EF4-FFF2-40B4-BE49-F238E27FC236}">
                <a16:creationId xmlns="" xmlns:a16="http://schemas.microsoft.com/office/drawing/2014/main" id="{2F46C7B1-7D95-4BDC-BF96-807CBFAD6A40}"/>
              </a:ext>
            </a:extLst>
          </p:cNvPr>
          <p:cNvPicPr>
            <a:picLocks noChangeAspect="1"/>
          </p:cNvPicPr>
          <p:nvPr/>
        </p:nvPicPr>
        <p:blipFill rotWithShape="1">
          <a:blip r:embed="rId7">
            <a:extLst>
              <a:ext uri="{28A0092B-C50C-407E-A947-70E740481C1C}">
                <a14:useLocalDpi xmlns:a14="http://schemas.microsoft.com/office/drawing/2010/main" val="0"/>
              </a:ext>
            </a:extLst>
          </a:blip>
          <a:srcRect l="4888" t="-397" r="3797" b="397"/>
          <a:stretch/>
        </p:blipFill>
        <p:spPr>
          <a:xfrm>
            <a:off x="21055" y="312611"/>
            <a:ext cx="4045619" cy="6064126"/>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l="390" t="494"/>
          <a:stretch/>
        </p:blipFill>
        <p:spPr>
          <a:xfrm>
            <a:off x="0" y="-61646"/>
            <a:ext cx="12314473" cy="6919647"/>
          </a:xfrm>
          <a:prstGeom prst="rect">
            <a:avLst/>
          </a:prstGeom>
        </p:spPr>
      </p:pic>
      <p:sp>
        <p:nvSpPr>
          <p:cNvPr id="6" name="Retângulo 5">
            <a:hlinkClick r:id="rId9" action="ppaction://hlinksldjump"/>
            <a:extLst>
              <a:ext uri="{FF2B5EF4-FFF2-40B4-BE49-F238E27FC236}">
                <a16:creationId xmlns="" xmlns:a16="http://schemas.microsoft.com/office/drawing/2014/main" id="{23107198-237C-4EBC-8C8E-7FEF932BC6FA}"/>
              </a:ext>
            </a:extLst>
          </p:cNvPr>
          <p:cNvSpPr/>
          <p:nvPr/>
        </p:nvSpPr>
        <p:spPr>
          <a:xfrm>
            <a:off x="12414737" y="1711064"/>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a:p>
            <a:pPr algn="ctr"/>
            <a:r>
              <a:rPr lang="pt-BR" sz="2000" dirty="0"/>
              <a:t>Nacionalismo e colonialismo.</a:t>
            </a:r>
          </a:p>
          <a:p>
            <a:pPr algn="ctr"/>
            <a:endParaRPr lang="pt-BR" dirty="0"/>
          </a:p>
        </p:txBody>
      </p:sp>
      <p:sp>
        <p:nvSpPr>
          <p:cNvPr id="7" name="Retângulo 6">
            <a:hlinkClick r:id="rId10" action="ppaction://hlinksldjump"/>
            <a:extLst>
              <a:ext uri="{FF2B5EF4-FFF2-40B4-BE49-F238E27FC236}">
                <a16:creationId xmlns="" xmlns:a16="http://schemas.microsoft.com/office/drawing/2014/main" id="{9BF7C21E-3E81-47AD-8139-82A2FB0F2596}"/>
              </a:ext>
            </a:extLst>
          </p:cNvPr>
          <p:cNvSpPr/>
          <p:nvPr/>
        </p:nvSpPr>
        <p:spPr>
          <a:xfrm>
            <a:off x="12414738" y="3012830"/>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Estatais e industrias</a:t>
            </a:r>
            <a:r>
              <a:rPr lang="pt-BR" dirty="0"/>
              <a:t>.</a:t>
            </a:r>
          </a:p>
          <a:p>
            <a:pPr algn="ctr"/>
            <a:endParaRPr lang="pt-BR" dirty="0"/>
          </a:p>
        </p:txBody>
      </p:sp>
      <p:sp>
        <p:nvSpPr>
          <p:cNvPr id="8" name="Retângulo 7">
            <a:hlinkClick r:id="rId10" action="ppaction://hlinksldjump"/>
            <a:extLst>
              <a:ext uri="{FF2B5EF4-FFF2-40B4-BE49-F238E27FC236}">
                <a16:creationId xmlns="" xmlns:a16="http://schemas.microsoft.com/office/drawing/2014/main" id="{C58FB961-25AF-4737-8A7B-BC5C631BC142}"/>
              </a:ext>
            </a:extLst>
          </p:cNvPr>
          <p:cNvSpPr/>
          <p:nvPr/>
        </p:nvSpPr>
        <p:spPr>
          <a:xfrm>
            <a:off x="12414736" y="4314596"/>
            <a:ext cx="3798277" cy="82061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Trabalho e esforço.</a:t>
            </a:r>
          </a:p>
          <a:p>
            <a:pPr algn="ctr"/>
            <a:endParaRPr lang="pt-BR" dirty="0"/>
          </a:p>
        </p:txBody>
      </p:sp>
      <p:sp>
        <p:nvSpPr>
          <p:cNvPr id="9" name="Retângulo 8">
            <a:extLst>
              <a:ext uri="{FF2B5EF4-FFF2-40B4-BE49-F238E27FC236}">
                <a16:creationId xmlns="" xmlns:a16="http://schemas.microsoft.com/office/drawing/2014/main" id="{A61CFAE2-A91E-4463-9892-817270DAD0FE}"/>
              </a:ext>
            </a:extLst>
          </p:cNvPr>
          <p:cNvSpPr/>
          <p:nvPr/>
        </p:nvSpPr>
        <p:spPr>
          <a:xfrm>
            <a:off x="6651378" y="-1691823"/>
            <a:ext cx="5687158" cy="1616285"/>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b="1" dirty="0"/>
          </a:p>
          <a:p>
            <a:pPr algn="ctr"/>
            <a:r>
              <a:rPr lang="pt-BR" b="1" dirty="0"/>
              <a:t>Nesse processo conhecido como imperialismo temos a presença de duas noções norteadoras que são usadas para justificar explicar o termo, são elas:</a:t>
            </a:r>
            <a:endParaRPr lang="pt-BR" dirty="0"/>
          </a:p>
          <a:p>
            <a:pPr algn="ctr"/>
            <a:endParaRPr lang="pt-BR" sz="3600" dirty="0"/>
          </a:p>
        </p:txBody>
      </p:sp>
      <p:sp>
        <p:nvSpPr>
          <p:cNvPr id="2" name="Fluxograma: Armazenamento de Acesso Sequencial 1">
            <a:extLst>
              <a:ext uri="{FF2B5EF4-FFF2-40B4-BE49-F238E27FC236}">
                <a16:creationId xmlns="" xmlns:a16="http://schemas.microsoft.com/office/drawing/2014/main" id="{DEDCD931-C942-45FB-925F-FC6C1C09513D}"/>
              </a:ext>
            </a:extLst>
          </p:cNvPr>
          <p:cNvSpPr/>
          <p:nvPr/>
        </p:nvSpPr>
        <p:spPr>
          <a:xfrm>
            <a:off x="10290629" y="5471886"/>
            <a:ext cx="1784139" cy="1233714"/>
          </a:xfrm>
          <a:prstGeom prst="flowChartMagneticTap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0" name="Imagem 9" descr="Relógio de ponteiros&#10;&#10;Descrição gerada automaticamente">
            <a:extLst>
              <a:ext uri="{FF2B5EF4-FFF2-40B4-BE49-F238E27FC236}">
                <a16:creationId xmlns="" xmlns:a16="http://schemas.microsoft.com/office/drawing/2014/main" id="{5C67E634-8A02-4425-8F2B-D63B2E7440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99881" y="5268854"/>
            <a:ext cx="2604516" cy="14748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6395309"/>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3" name="Whoosh_Source_Rope_03.wav"/>
          </p:stSnd>
        </p:sndAc>
      </p:transition>
    </mc:Choice>
    <mc:Fallback xmlns="">
      <p:transition spd="slow" advTm="1000">
        <p:fade/>
        <p:sndAc>
          <p:stSnd>
            <p:snd r:embed="rId12"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1.48148E-6 L 0.00208 0.23426 " pathEditMode="relative" rAng="0" ptsTypes="AA">
                                      <p:cBhvr>
                                        <p:cTn id="6" dur="2000" fill="hold"/>
                                        <p:tgtEl>
                                          <p:spTgt spid="9"/>
                                        </p:tgtEl>
                                        <p:attrNameLst>
                                          <p:attrName>ppt_x</p:attrName>
                                          <p:attrName>ppt_y</p:attrName>
                                        </p:attrNameLst>
                                      </p:cBhvr>
                                      <p:rCtr x="104" y="11713"/>
                                    </p:animMotion>
                                  </p:childTnLst>
                                  <p:subTnLst>
                                    <p:audio>
                                      <p:cMediaNode>
                                        <p:cTn display="0" masterRel="sameClick">
                                          <p:stCondLst>
                                            <p:cond evt="begin" delay="0">
                                              <p:tn val="5"/>
                                            </p:cond>
                                          </p:stCondLst>
                                          <p:endCondLst>
                                            <p:cond evt="onStopAudio" delay="0">
                                              <p:tgtEl>
                                                <p:sldTgt/>
                                              </p:tgtEl>
                                            </p:cond>
                                          </p:endCondLst>
                                        </p:cTn>
                                        <p:tgtEl>
                                          <p:sndTgt r:embed="rId3"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81481E-6 L -0.34544 -0.00325 " pathEditMode="relative" rAng="0" ptsTypes="AA">
                                      <p:cBhvr>
                                        <p:cTn id="10" dur="2000" fill="hold"/>
                                        <p:tgtEl>
                                          <p:spTgt spid="6"/>
                                        </p:tgtEl>
                                        <p:attrNameLst>
                                          <p:attrName>ppt_x</p:attrName>
                                          <p:attrName>ppt_y</p:attrName>
                                        </p:attrNameLst>
                                      </p:cBhvr>
                                      <p:rCtr x="-17279" y="-162"/>
                                    </p:animMotion>
                                  </p:childTnLst>
                                  <p:subTnLst>
                                    <p:audio>
                                      <p:cMediaNode>
                                        <p:cTn display="0" masterRel="sameClick">
                                          <p:stCondLst>
                                            <p:cond evt="begin" delay="0">
                                              <p:tn val="9"/>
                                            </p:cond>
                                          </p:stCondLst>
                                          <p:endCondLst>
                                            <p:cond evt="onStopAudio" delay="0">
                                              <p:tgtEl>
                                                <p:sldTgt/>
                                              </p:tgtEl>
                                            </p:cond>
                                          </p:endCondLst>
                                        </p:cTn>
                                        <p:tgtEl>
                                          <p:sndTgt r:embed="rId4"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0 L -0.34688 0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4"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26 -0.01528 L -0.34362 -0.01088 " pathEditMode="relative" rAng="0" ptsTypes="AA">
                                      <p:cBhvr>
                                        <p:cTn id="18" dur="2000" fill="hold"/>
                                        <p:tgtEl>
                                          <p:spTgt spid="8"/>
                                        </p:tgtEl>
                                        <p:attrNameLst>
                                          <p:attrName>ppt_x</p:attrName>
                                          <p:attrName>ppt_y</p:attrName>
                                        </p:attrNameLst>
                                      </p:cBhvr>
                                      <p:rCtr x="-17018" y="208"/>
                                    </p:animMotion>
                                  </p:childTnLst>
                                  <p:subTnLst>
                                    <p:audio>
                                      <p:cMediaNode>
                                        <p:cTn display="0" masterRel="sameClick">
                                          <p:stCondLst>
                                            <p:cond evt="begin" delay="0">
                                              <p:tn val="17"/>
                                            </p:cond>
                                          </p:stCondLst>
                                          <p:endCondLst>
                                            <p:cond evt="onStopAudio" delay="0">
                                              <p:tgtEl>
                                                <p:sldTgt/>
                                              </p:tgtEl>
                                            </p:cond>
                                          </p:endCondLst>
                                        </p:cTn>
                                        <p:tgtEl>
                                          <p:sndTgt r:embed="rId4"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6">
            <a:extLst>
              <a:ext uri="{28A0092B-C50C-407E-A947-70E740481C1C}">
                <a14:useLocalDpi xmlns:a14="http://schemas.microsoft.com/office/drawing/2010/main" val="0"/>
              </a:ext>
            </a:extLst>
          </a:blip>
          <a:srcRect l="18105" t="-931"/>
          <a:stretch/>
        </p:blipFill>
        <p:spPr>
          <a:xfrm>
            <a:off x="0" y="-66334"/>
            <a:ext cx="8339801" cy="6852143"/>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tângulo 5">
            <a:hlinkClick r:id="rId8" action="ppaction://hlinksldjump"/>
            <a:extLst>
              <a:ext uri="{FF2B5EF4-FFF2-40B4-BE49-F238E27FC236}">
                <a16:creationId xmlns="" xmlns:a16="http://schemas.microsoft.com/office/drawing/2014/main" id="{23107198-237C-4EBC-8C8E-7FEF932BC6FA}"/>
              </a:ext>
            </a:extLst>
          </p:cNvPr>
          <p:cNvSpPr/>
          <p:nvPr/>
        </p:nvSpPr>
        <p:spPr>
          <a:xfrm>
            <a:off x="12414736" y="4092457"/>
            <a:ext cx="4068525" cy="93025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2000" dirty="0" smtClean="0"/>
          </a:p>
          <a:p>
            <a:pPr algn="just"/>
            <a:r>
              <a:rPr lang="pt-BR" sz="2400" dirty="0" smtClean="0"/>
              <a:t>      </a:t>
            </a:r>
            <a:r>
              <a:rPr lang="pt-BR" sz="2200" dirty="0" smtClean="0"/>
              <a:t>O </a:t>
            </a:r>
            <a:r>
              <a:rPr lang="pt-BR" sz="2200" dirty="0"/>
              <a:t>empate das tropas</a:t>
            </a:r>
            <a:r>
              <a:rPr lang="pt-BR" sz="2400" dirty="0"/>
              <a:t>;</a:t>
            </a:r>
          </a:p>
          <a:p>
            <a:pPr algn="just"/>
            <a:endParaRPr lang="pt-BR" sz="2000" dirty="0"/>
          </a:p>
          <a:p>
            <a:pPr algn="ctr"/>
            <a:endParaRPr lang="pt-BR" dirty="0"/>
          </a:p>
        </p:txBody>
      </p:sp>
      <p:sp>
        <p:nvSpPr>
          <p:cNvPr id="7" name="Retângulo 6">
            <a:hlinkClick r:id="rId9" action="ppaction://hlinksldjump"/>
            <a:extLst>
              <a:ext uri="{FF2B5EF4-FFF2-40B4-BE49-F238E27FC236}">
                <a16:creationId xmlns="" xmlns:a16="http://schemas.microsoft.com/office/drawing/2014/main" id="{9BF7C21E-3E81-47AD-8139-82A2FB0F2596}"/>
              </a:ext>
            </a:extLst>
          </p:cNvPr>
          <p:cNvSpPr/>
          <p:nvPr/>
        </p:nvSpPr>
        <p:spPr>
          <a:xfrm>
            <a:off x="12414737" y="2839453"/>
            <a:ext cx="4068526" cy="930253"/>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400" dirty="0" smtClean="0"/>
              <a:t>      </a:t>
            </a:r>
            <a:r>
              <a:rPr lang="pt-BR" sz="2200" dirty="0" smtClean="0"/>
              <a:t>A </a:t>
            </a:r>
            <a:r>
              <a:rPr lang="pt-BR" sz="2200" dirty="0"/>
              <a:t>guerra de </a:t>
            </a:r>
            <a:r>
              <a:rPr lang="pt-BR" sz="2200" dirty="0" smtClean="0"/>
              <a:t>trincheiras</a:t>
            </a:r>
            <a:endParaRPr lang="pt-BR" sz="2200" dirty="0"/>
          </a:p>
          <a:p>
            <a:pPr lvl="0" algn="just"/>
            <a:endParaRPr lang="pt-BR" dirty="0"/>
          </a:p>
        </p:txBody>
      </p:sp>
      <p:sp>
        <p:nvSpPr>
          <p:cNvPr id="8" name="Retângulo 7">
            <a:hlinkClick r:id="rId8" action="ppaction://hlinksldjump"/>
            <a:extLst>
              <a:ext uri="{FF2B5EF4-FFF2-40B4-BE49-F238E27FC236}">
                <a16:creationId xmlns="" xmlns:a16="http://schemas.microsoft.com/office/drawing/2014/main" id="{C58FB961-25AF-4737-8A7B-BC5C631BC142}"/>
              </a:ext>
            </a:extLst>
          </p:cNvPr>
          <p:cNvSpPr/>
          <p:nvPr/>
        </p:nvSpPr>
        <p:spPr>
          <a:xfrm>
            <a:off x="12414736" y="1540041"/>
            <a:ext cx="4068525" cy="97666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smtClean="0"/>
          </a:p>
          <a:p>
            <a:pPr algn="just"/>
            <a:r>
              <a:rPr lang="pt-BR" sz="2000" dirty="0" smtClean="0"/>
              <a:t>        </a:t>
            </a:r>
            <a:r>
              <a:rPr lang="pt-BR" sz="2200" dirty="0" smtClean="0"/>
              <a:t>As </a:t>
            </a:r>
            <a:r>
              <a:rPr lang="pt-BR" sz="2200" dirty="0"/>
              <a:t>táticas de </a:t>
            </a:r>
            <a:r>
              <a:rPr lang="pt-BR" sz="2200" dirty="0" smtClean="0"/>
              <a:t>estagnação</a:t>
            </a:r>
            <a:endParaRPr lang="pt-BR" sz="2200" dirty="0"/>
          </a:p>
          <a:p>
            <a:pPr algn="ctr"/>
            <a:endParaRPr lang="pt-BR" sz="2000" dirty="0"/>
          </a:p>
        </p:txBody>
      </p:sp>
      <p:sp>
        <p:nvSpPr>
          <p:cNvPr id="9" name="Retângulo 8">
            <a:extLst>
              <a:ext uri="{FF2B5EF4-FFF2-40B4-BE49-F238E27FC236}">
                <a16:creationId xmlns="" xmlns:a16="http://schemas.microsoft.com/office/drawing/2014/main" id="{A61CFAE2-A91E-4463-9892-817270DAD0FE}"/>
              </a:ext>
            </a:extLst>
          </p:cNvPr>
          <p:cNvSpPr/>
          <p:nvPr/>
        </p:nvSpPr>
        <p:spPr>
          <a:xfrm>
            <a:off x="72188" y="-2189746"/>
            <a:ext cx="11622505" cy="1227220"/>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2000" b="1" dirty="0" smtClean="0"/>
          </a:p>
          <a:p>
            <a:pPr algn="just"/>
            <a:r>
              <a:rPr lang="pt-BR" sz="2000" b="1" dirty="0" smtClean="0"/>
              <a:t>A </a:t>
            </a:r>
            <a:r>
              <a:rPr lang="pt-BR" sz="2000" b="1" dirty="0"/>
              <a:t>Primeira Guerra Mundial foi marcada por um impasse tático devido aos novos armamentos que foram surgindo ao longo de seu curso, levando os países a recuarem e repensarem suas estratégias. Assim, valas começaram a serem cavadas de modo a marcar posições e impedir que tropas do exército oposto avançassem, desse modo às tropas ficavam paradas, irrompendo o que ficou conhecido como:</a:t>
            </a:r>
            <a:endParaRPr lang="pt-BR" sz="2000" dirty="0"/>
          </a:p>
          <a:p>
            <a:pPr algn="just"/>
            <a:endParaRPr lang="pt-BR" sz="2000" dirty="0"/>
          </a:p>
        </p:txBody>
      </p:sp>
      <p:sp>
        <p:nvSpPr>
          <p:cNvPr id="10" name="Fluxograma: Armazenamento de Acesso Sequencial 9">
            <a:extLst>
              <a:ext uri="{FF2B5EF4-FFF2-40B4-BE49-F238E27FC236}">
                <a16:creationId xmlns="" xmlns:a16="http://schemas.microsoft.com/office/drawing/2014/main" id="{731CBC13-7DCF-4C55-B58D-0277466CC323}"/>
              </a:ext>
            </a:extLst>
          </p:cNvPr>
          <p:cNvSpPr/>
          <p:nvPr/>
        </p:nvSpPr>
        <p:spPr>
          <a:xfrm>
            <a:off x="10290629" y="5471886"/>
            <a:ext cx="1784139" cy="1233714"/>
          </a:xfrm>
          <a:prstGeom prst="flowChartMagneticTap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1" name="Imagem 10" descr="Relógio de ponteiros&#10;&#10;Descrição gerada automaticamente">
            <a:extLst>
              <a:ext uri="{FF2B5EF4-FFF2-40B4-BE49-F238E27FC236}">
                <a16:creationId xmlns="" xmlns:a16="http://schemas.microsoft.com/office/drawing/2014/main" id="{84A8EEDA-9D6B-4E9F-966A-57DD6EB488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5131" y="5149516"/>
            <a:ext cx="2246211" cy="1271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6989834"/>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3" name="Whoosh_Source_Rope_03.wav"/>
          </p:stSnd>
        </p:sndAc>
      </p:transition>
    </mc:Choice>
    <mc:Fallback xmlns="">
      <p:transition spd="slow" advTm="1000">
        <p:fade/>
        <p:sndAc>
          <p:stSnd>
            <p:snd r:embed="rId11"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2851 -0.00255 L -0.00338 0.33657 " pathEditMode="relative" rAng="0" ptsTypes="AA">
                                      <p:cBhvr>
                                        <p:cTn id="6" dur="2000" fill="hold"/>
                                        <p:tgtEl>
                                          <p:spTgt spid="9"/>
                                        </p:tgtEl>
                                        <p:attrNameLst>
                                          <p:attrName>ppt_x</p:attrName>
                                          <p:attrName>ppt_y</p:attrName>
                                        </p:attrNameLst>
                                      </p:cBhvr>
                                      <p:rCtr x="1250" y="16968"/>
                                    </p:animMotion>
                                  </p:childTnLst>
                                  <p:subTnLst>
                                    <p:audio>
                                      <p:cMediaNode>
                                        <p:cTn display="0" masterRel="sameClick">
                                          <p:stCondLst>
                                            <p:cond evt="begin" delay="0">
                                              <p:tn val="5"/>
                                            </p:cond>
                                          </p:stCondLst>
                                          <p:endCondLst>
                                            <p:cond evt="onStopAudio" delay="0">
                                              <p:tgtEl>
                                                <p:sldTgt/>
                                              </p:tgtEl>
                                            </p:cond>
                                          </p:endCondLst>
                                        </p:cTn>
                                        <p:tgtEl>
                                          <p:sndTgt r:embed="rId3"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26 -0.01528 L -0.34362 -0.01088 " pathEditMode="relative" rAng="0" ptsTypes="AA">
                                      <p:cBhvr>
                                        <p:cTn id="10" dur="2000" fill="hold"/>
                                        <p:tgtEl>
                                          <p:spTgt spid="8"/>
                                        </p:tgtEl>
                                        <p:attrNameLst>
                                          <p:attrName>ppt_x</p:attrName>
                                          <p:attrName>ppt_y</p:attrName>
                                        </p:attrNameLst>
                                      </p:cBhvr>
                                      <p:rCtr x="-17018" y="208"/>
                                    </p:animMotion>
                                  </p:childTnLst>
                                  <p:subTnLst>
                                    <p:audio>
                                      <p:cMediaNode>
                                        <p:cTn display="0" masterRel="sameClick">
                                          <p:stCondLst>
                                            <p:cond evt="begin" delay="0">
                                              <p:tn val="9"/>
                                            </p:cond>
                                          </p:stCondLst>
                                          <p:endCondLst>
                                            <p:cond evt="onStopAudio" delay="0">
                                              <p:tgtEl>
                                                <p:sldTgt/>
                                              </p:tgtEl>
                                            </p:cond>
                                          </p:endCondLst>
                                        </p:cTn>
                                        <p:tgtEl>
                                          <p:sndTgt r:embed="rId4"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95833E-6 -4.44444E-6 L -0.34688 -4.44444E-6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4"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95833E-6 -3.33333E-6 L -0.34258 -0.00532 " pathEditMode="relative" rAng="0" ptsTypes="AA">
                                      <p:cBhvr>
                                        <p:cTn id="18" dur="2000" fill="hold"/>
                                        <p:tgtEl>
                                          <p:spTgt spid="6"/>
                                        </p:tgtEl>
                                        <p:attrNameLst>
                                          <p:attrName>ppt_x</p:attrName>
                                          <p:attrName>ppt_y</p:attrName>
                                        </p:attrNameLst>
                                      </p:cBhvr>
                                      <p:rCtr x="-17135" y="-278"/>
                                    </p:animMotion>
                                  </p:childTnLst>
                                  <p:subTnLst>
                                    <p:audio>
                                      <p:cMediaNode>
                                        <p:cTn display="0" masterRel="sameClick">
                                          <p:stCondLst>
                                            <p:cond evt="begin" delay="0">
                                              <p:tn val="17"/>
                                            </p:cond>
                                          </p:stCondLst>
                                          <p:endCondLst>
                                            <p:cond evt="onStopAudio" delay="0">
                                              <p:tgtEl>
                                                <p:sldTgt/>
                                              </p:tgtEl>
                                            </p:cond>
                                          </p:endCondLst>
                                        </p:cTn>
                                        <p:tgtEl>
                                          <p:sndTgt r:embed="rId4"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7" name="Imagem 6" descr="Forma, Seta&#10;&#10;Descrição gerada automaticamente">
            <a:hlinkClick r:id="rId5"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1311" y="1011655"/>
            <a:ext cx="4834689" cy="4834689"/>
          </a:xfrm>
          <a:prstGeom prst="rect">
            <a:avLst/>
          </a:prstGeom>
        </p:spPr>
      </p:pic>
    </p:spTree>
    <p:extLst>
      <p:ext uri="{BB962C8B-B14F-4D97-AF65-F5344CB8AC3E}">
        <p14:creationId xmlns:p14="http://schemas.microsoft.com/office/powerpoint/2010/main" val="3472422803"/>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4">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8" name="Imagem 7" descr="Forma, Seta&#10;&#10;Descrição gerada automaticamente">
            <a:hlinkClick r:id="rId5" action="ppaction://hlinksldjump"/>
            <a:extLst>
              <a:ext uri="{FF2B5EF4-FFF2-40B4-BE49-F238E27FC236}">
                <a16:creationId xmlns="" xmlns:a16="http://schemas.microsoft.com/office/drawing/2014/main" id="{5F833E85-8C8A-4F37-9007-03D872E7A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252" y="1263380"/>
            <a:ext cx="5774986" cy="4331240"/>
          </a:xfrm>
          <a:prstGeom prst="rect">
            <a:avLst/>
          </a:prstGeom>
        </p:spPr>
      </p:pic>
    </p:spTree>
    <p:extLst>
      <p:ext uri="{BB962C8B-B14F-4D97-AF65-F5344CB8AC3E}">
        <p14:creationId xmlns:p14="http://schemas.microsoft.com/office/powerpoint/2010/main" val="646764048"/>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8" name="explode.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5">
            <a:extLst>
              <a:ext uri="{28A0092B-C50C-407E-A947-70E740481C1C}">
                <a14:useLocalDpi xmlns:a14="http://schemas.microsoft.com/office/drawing/2010/main" val="0"/>
              </a:ext>
            </a:extLst>
          </a:blip>
          <a:srcRect l="9419" t="-267"/>
          <a:stretch/>
        </p:blipFill>
        <p:spPr>
          <a:xfrm>
            <a:off x="-48127" y="529389"/>
            <a:ext cx="7636559" cy="6304966"/>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8126" y="-27069"/>
            <a:ext cx="12240126" cy="6885070"/>
          </a:xfrm>
          <a:prstGeom prst="rect">
            <a:avLst/>
          </a:prstGeom>
        </p:spPr>
      </p:pic>
      <p:sp>
        <p:nvSpPr>
          <p:cNvPr id="6" name="Retângulo 5">
            <a:hlinkClick r:id="rId7" action="ppaction://hlinksldjump"/>
            <a:extLst>
              <a:ext uri="{FF2B5EF4-FFF2-40B4-BE49-F238E27FC236}">
                <a16:creationId xmlns="" xmlns:a16="http://schemas.microsoft.com/office/drawing/2014/main" id="{23107198-237C-4EBC-8C8E-7FEF932BC6FA}"/>
              </a:ext>
            </a:extLst>
          </p:cNvPr>
          <p:cNvSpPr/>
          <p:nvPr/>
        </p:nvSpPr>
        <p:spPr>
          <a:xfrm>
            <a:off x="12414738" y="1540042"/>
            <a:ext cx="3798277" cy="100336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smtClean="0"/>
          </a:p>
          <a:p>
            <a:pPr algn="ctr"/>
            <a:endParaRPr lang="pt-BR" sz="2000" dirty="0" smtClean="0"/>
          </a:p>
          <a:p>
            <a:pPr algn="just"/>
            <a:r>
              <a:rPr lang="pt-BR" sz="2000" dirty="0" smtClean="0"/>
              <a:t>A </a:t>
            </a:r>
            <a:r>
              <a:rPr lang="pt-BR" sz="2000" dirty="0"/>
              <a:t>saída de Rússia em 1917 e a entrada do Império Otomano na </a:t>
            </a:r>
            <a:r>
              <a:rPr lang="pt-BR" sz="2000" dirty="0" smtClean="0"/>
              <a:t>guerra</a:t>
            </a:r>
            <a:endParaRPr lang="pt-BR" sz="2000" dirty="0"/>
          </a:p>
          <a:p>
            <a:pPr algn="ctr"/>
            <a:endParaRPr lang="pt-BR" sz="2000" dirty="0"/>
          </a:p>
          <a:p>
            <a:pPr algn="ctr"/>
            <a:endParaRPr lang="pt-BR" dirty="0"/>
          </a:p>
        </p:txBody>
      </p:sp>
      <p:sp>
        <p:nvSpPr>
          <p:cNvPr id="7" name="Retângulo 6">
            <a:hlinkClick r:id="rId7" action="ppaction://hlinksldjump"/>
            <a:extLst>
              <a:ext uri="{FF2B5EF4-FFF2-40B4-BE49-F238E27FC236}">
                <a16:creationId xmlns="" xmlns:a16="http://schemas.microsoft.com/office/drawing/2014/main" id="{9BF7C21E-3E81-47AD-8139-82A2FB0F2596}"/>
              </a:ext>
            </a:extLst>
          </p:cNvPr>
          <p:cNvSpPr/>
          <p:nvPr/>
        </p:nvSpPr>
        <p:spPr>
          <a:xfrm>
            <a:off x="12414738" y="2911642"/>
            <a:ext cx="3798277" cy="933527"/>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smtClean="0"/>
          </a:p>
          <a:p>
            <a:pPr algn="just"/>
            <a:endParaRPr lang="pt-BR" sz="2000" dirty="0" smtClean="0"/>
          </a:p>
          <a:p>
            <a:pPr algn="just"/>
            <a:r>
              <a:rPr lang="pt-BR" sz="2000" dirty="0" smtClean="0"/>
              <a:t>A </a:t>
            </a:r>
            <a:r>
              <a:rPr lang="pt-BR" sz="2000" dirty="0"/>
              <a:t>derrota da Alemanha e a entrada dos Estados Unidos em </a:t>
            </a:r>
            <a:r>
              <a:rPr lang="pt-BR" sz="2000" dirty="0" smtClean="0"/>
              <a:t>1918</a:t>
            </a:r>
            <a:endParaRPr lang="pt-BR" dirty="0"/>
          </a:p>
          <a:p>
            <a:pPr algn="ctr"/>
            <a:endParaRPr lang="pt-BR" dirty="0"/>
          </a:p>
          <a:p>
            <a:pPr algn="ctr"/>
            <a:endParaRPr lang="pt-BR" dirty="0"/>
          </a:p>
        </p:txBody>
      </p:sp>
      <p:sp>
        <p:nvSpPr>
          <p:cNvPr id="8" name="Retângulo 7">
            <a:hlinkClick r:id="rId8" action="ppaction://hlinksldjump"/>
            <a:extLst>
              <a:ext uri="{FF2B5EF4-FFF2-40B4-BE49-F238E27FC236}">
                <a16:creationId xmlns="" xmlns:a16="http://schemas.microsoft.com/office/drawing/2014/main" id="{C58FB961-25AF-4737-8A7B-BC5C631BC142}"/>
              </a:ext>
            </a:extLst>
          </p:cNvPr>
          <p:cNvSpPr/>
          <p:nvPr/>
        </p:nvSpPr>
        <p:spPr>
          <a:xfrm>
            <a:off x="12414738" y="4213408"/>
            <a:ext cx="3798277" cy="921804"/>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2000" dirty="0"/>
              <a:t>A saída da Rússia em 1917 e a entrada dos Estados Unidos em 1918</a:t>
            </a:r>
            <a:endParaRPr lang="pt-BR" dirty="0"/>
          </a:p>
        </p:txBody>
      </p:sp>
      <p:sp>
        <p:nvSpPr>
          <p:cNvPr id="9" name="Retângulo 8">
            <a:extLst>
              <a:ext uri="{FF2B5EF4-FFF2-40B4-BE49-F238E27FC236}">
                <a16:creationId xmlns="" xmlns:a16="http://schemas.microsoft.com/office/drawing/2014/main" id="{A61CFAE2-A91E-4463-9892-817270DAD0FE}"/>
              </a:ext>
            </a:extLst>
          </p:cNvPr>
          <p:cNvSpPr/>
          <p:nvPr/>
        </p:nvSpPr>
        <p:spPr>
          <a:xfrm>
            <a:off x="770021" y="-2117558"/>
            <a:ext cx="10347158" cy="113096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sz="2000" b="1" dirty="0" smtClean="0"/>
          </a:p>
          <a:p>
            <a:pPr algn="just"/>
            <a:r>
              <a:rPr lang="pt-BR" sz="2000" b="1" dirty="0" smtClean="0"/>
              <a:t>Houve </a:t>
            </a:r>
            <a:r>
              <a:rPr lang="pt-BR" sz="2000" b="1" dirty="0"/>
              <a:t>dois fatores que contribuíram para o final da guerra. O primeiro, por um curto tempo, favoreceu a Tríplice Aliança e o segundo deu um fim definitivo para a guerra ajudando a Tríplice Entente. Quais fatores foram esses, respectivamente?</a:t>
            </a:r>
            <a:endParaRPr lang="pt-BR" sz="2000" dirty="0"/>
          </a:p>
          <a:p>
            <a:pPr algn="just"/>
            <a:endParaRPr lang="pt-BR" sz="2000" dirty="0"/>
          </a:p>
        </p:txBody>
      </p:sp>
      <p:sp>
        <p:nvSpPr>
          <p:cNvPr id="10" name="Fluxograma: Armazenamento de Acesso Sequencial 9">
            <a:extLst>
              <a:ext uri="{FF2B5EF4-FFF2-40B4-BE49-F238E27FC236}">
                <a16:creationId xmlns="" xmlns:a16="http://schemas.microsoft.com/office/drawing/2014/main" id="{731CBC13-7DCF-4C55-B58D-0277466CC323}"/>
              </a:ext>
            </a:extLst>
          </p:cNvPr>
          <p:cNvSpPr/>
          <p:nvPr/>
        </p:nvSpPr>
        <p:spPr>
          <a:xfrm>
            <a:off x="10290629" y="5471886"/>
            <a:ext cx="1784139" cy="1233714"/>
          </a:xfrm>
          <a:prstGeom prst="flowChartMagneticTape">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1" name="Imagem 10" descr="Relógio de ponteiros&#10;&#10;Descrição gerada automaticamente">
            <a:extLst>
              <a:ext uri="{FF2B5EF4-FFF2-40B4-BE49-F238E27FC236}">
                <a16:creationId xmlns="" xmlns:a16="http://schemas.microsoft.com/office/drawing/2014/main" id="{84A8EEDA-9D6B-4E9F-966A-57DD6EB48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043" y="5135212"/>
            <a:ext cx="2158486" cy="12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73872387"/>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Whoosh_Source_Rope_03.wav"/>
          </p:stSnd>
        </p:sndAc>
      </p:transition>
    </mc:Choice>
    <mc:Fallback xmlns="">
      <p:transition spd="slow" advTm="1000">
        <p:fade/>
        <p:sndAc>
          <p:stSnd>
            <p:snd r:embed="rId10"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2852 -0.00254 L -0.00339 0.33658 " pathEditMode="relative" rAng="0" ptsTypes="AA">
                                      <p:cBhvr>
                                        <p:cTn id="6" dur="2000" fill="hold"/>
                                        <p:tgtEl>
                                          <p:spTgt spid="9"/>
                                        </p:tgtEl>
                                        <p:attrNameLst>
                                          <p:attrName>ppt_x</p:attrName>
                                          <p:attrName>ppt_y</p:attrName>
                                        </p:attrNameLst>
                                      </p:cBhvr>
                                      <p:rCtr x="1250" y="16968"/>
                                    </p:animMotion>
                                  </p:childTnLst>
                                  <p:subTnLst>
                                    <p:audio>
                                      <p:cMediaNode>
                                        <p:cTn display="0" masterRel="sameClick">
                                          <p:stCondLst>
                                            <p:cond evt="begin" delay="0">
                                              <p:tn val="5"/>
                                            </p:cond>
                                          </p:stCondLst>
                                          <p:endCondLst>
                                            <p:cond evt="onStopAudio" delay="0">
                                              <p:tgtEl>
                                                <p:sldTgt/>
                                              </p:tgtEl>
                                            </p:cond>
                                          </p:endCondLst>
                                        </p:cTn>
                                        <p:tgtEl>
                                          <p:sndTgt r:embed="rId2"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81481E-6 L -0.34258 -0.00533 " pathEditMode="relative" rAng="0" ptsTypes="AA">
                                      <p:cBhvr>
                                        <p:cTn id="10" dur="2000" fill="hold"/>
                                        <p:tgtEl>
                                          <p:spTgt spid="6"/>
                                        </p:tgtEl>
                                        <p:attrNameLst>
                                          <p:attrName>ppt_x</p:attrName>
                                          <p:attrName>ppt_y</p:attrName>
                                        </p:attrNameLst>
                                      </p:cBhvr>
                                      <p:rCtr x="-17135" y="-278"/>
                                    </p:animMotion>
                                  </p:childTnLst>
                                  <p:subTnLst>
                                    <p:audio>
                                      <p:cMediaNode>
                                        <p:cTn display="0" masterRel="sameClick">
                                          <p:stCondLst>
                                            <p:cond evt="begin" delay="0">
                                              <p:tn val="9"/>
                                            </p:cond>
                                          </p:stCondLst>
                                          <p:endCondLst>
                                            <p:cond evt="onStopAudio" delay="0">
                                              <p:tgtEl>
                                                <p:sldTgt/>
                                              </p:tgtEl>
                                            </p:cond>
                                          </p:endCondLst>
                                        </p:cTn>
                                        <p:tgtEl>
                                          <p:sndTgt r:embed="rId3"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2.59259E-6 L -0.34688 -2.59259E-6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3"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26 -0.01528 L -0.34362 -0.01088 " pathEditMode="relative" rAng="0" ptsTypes="AA">
                                      <p:cBhvr>
                                        <p:cTn id="18" dur="2000" fill="hold"/>
                                        <p:tgtEl>
                                          <p:spTgt spid="8"/>
                                        </p:tgtEl>
                                        <p:attrNameLst>
                                          <p:attrName>ppt_x</p:attrName>
                                          <p:attrName>ppt_y</p:attrName>
                                        </p:attrNameLst>
                                      </p:cBhvr>
                                      <p:rCtr x="-17018" y="208"/>
                                    </p:animMotion>
                                  </p:childTnLst>
                                  <p:subTnLst>
                                    <p:audio>
                                      <p:cMediaNode>
                                        <p:cTn display="0" masterRel="sameClick">
                                          <p:stCondLst>
                                            <p:cond evt="begin" delay="0">
                                              <p:tn val="17"/>
                                            </p:cond>
                                          </p:stCondLst>
                                          <p:endCondLst>
                                            <p:cond evt="onStopAudio" delay="0">
                                              <p:tgtEl>
                                                <p:sldTgt/>
                                              </p:tgtEl>
                                            </p:cond>
                                          </p:endCondLst>
                                        </p:cTn>
                                        <p:tgtEl>
                                          <p:sndTgt r:embed="rId3"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7" name="Imagem 6" descr="Forma, Seta&#10;&#10;Descrição gerada automaticamente">
            <a:hlinkClick r:id="rId5"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589429" y="4805219"/>
            <a:ext cx="2285093" cy="2605005"/>
          </a:xfrm>
          <a:prstGeom prst="rect">
            <a:avLst/>
          </a:prstGeom>
        </p:spPr>
      </p:pic>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37" y="1709276"/>
            <a:ext cx="6398972" cy="3439447"/>
          </a:xfrm>
          <a:prstGeom prst="rect">
            <a:avLst/>
          </a:prstGeom>
        </p:spPr>
      </p:pic>
    </p:spTree>
    <p:extLst>
      <p:ext uri="{BB962C8B-B14F-4D97-AF65-F5344CB8AC3E}">
        <p14:creationId xmlns:p14="http://schemas.microsoft.com/office/powerpoint/2010/main" val="2075908382"/>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4">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8" name="Imagem 7" descr="Forma, Seta&#10;&#10;Descrição gerada automaticamente">
            <a:hlinkClick r:id="rId5" action="ppaction://hlinksldjump"/>
            <a:extLst>
              <a:ext uri="{FF2B5EF4-FFF2-40B4-BE49-F238E27FC236}">
                <a16:creationId xmlns="" xmlns:a16="http://schemas.microsoft.com/office/drawing/2014/main" id="{5F833E85-8C8A-4F37-9007-03D872E7A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6702" y="786703"/>
            <a:ext cx="3958140" cy="5284594"/>
          </a:xfrm>
          <a:prstGeom prst="rect">
            <a:avLst/>
          </a:prstGeom>
        </p:spPr>
      </p:pic>
    </p:spTree>
    <p:extLst>
      <p:ext uri="{BB962C8B-B14F-4D97-AF65-F5344CB8AC3E}">
        <p14:creationId xmlns:p14="http://schemas.microsoft.com/office/powerpoint/2010/main" val="724784566"/>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8" name="explode.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09" y="0"/>
            <a:ext cx="12192000" cy="6872363"/>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95" y="123892"/>
            <a:ext cx="2725738" cy="3312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0825" y="2327276"/>
            <a:ext cx="5591175" cy="3541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aixaDeTexto 10"/>
          <p:cNvSpPr txBox="1"/>
          <p:nvPr/>
        </p:nvSpPr>
        <p:spPr>
          <a:xfrm>
            <a:off x="103949" y="4590874"/>
            <a:ext cx="6784318" cy="2031325"/>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pt-BR" b="1" dirty="0" smtClean="0">
                <a:solidFill>
                  <a:schemeClr val="bg1"/>
                </a:solidFill>
              </a:rPr>
              <a:t>IMPERIALISMO: </a:t>
            </a:r>
            <a:r>
              <a:rPr lang="pt-BR" dirty="0">
                <a:solidFill>
                  <a:schemeClr val="bg1"/>
                </a:solidFill>
              </a:rPr>
              <a:t>Trata-se de um movimento de saída dos países </a:t>
            </a:r>
            <a:r>
              <a:rPr lang="pt-BR" dirty="0" smtClean="0">
                <a:solidFill>
                  <a:schemeClr val="bg1"/>
                </a:solidFill>
              </a:rPr>
              <a:t>capitalista ricos e com grande produção em geral, </a:t>
            </a:r>
            <a:r>
              <a:rPr lang="pt-BR" dirty="0">
                <a:solidFill>
                  <a:schemeClr val="bg1"/>
                </a:solidFill>
              </a:rPr>
              <a:t>com o </a:t>
            </a:r>
            <a:r>
              <a:rPr lang="pt-BR" dirty="0" smtClean="0">
                <a:solidFill>
                  <a:schemeClr val="bg1"/>
                </a:solidFill>
              </a:rPr>
              <a:t>propósito </a:t>
            </a:r>
            <a:r>
              <a:rPr lang="pt-BR" dirty="0">
                <a:solidFill>
                  <a:schemeClr val="bg1"/>
                </a:solidFill>
              </a:rPr>
              <a:t>de achar novos mercados e descobrir mais meios de vender seus </a:t>
            </a:r>
            <a:r>
              <a:rPr lang="pt-BR" dirty="0" smtClean="0">
                <a:solidFill>
                  <a:schemeClr val="bg1"/>
                </a:solidFill>
              </a:rPr>
              <a:t>produtos em países menos ricos e com menor produção industrial.</a:t>
            </a:r>
            <a:endParaRPr lang="pt-BR" dirty="0">
              <a:solidFill>
                <a:schemeClr val="bg1"/>
              </a:solidFill>
            </a:endParaRPr>
          </a:p>
          <a:p>
            <a:pPr algn="just"/>
            <a:r>
              <a:rPr lang="pt-BR" dirty="0">
                <a:solidFill>
                  <a:schemeClr val="bg1"/>
                </a:solidFill>
              </a:rPr>
              <a:t>Consiste no </a:t>
            </a:r>
            <a:r>
              <a:rPr lang="pt-BR" dirty="0" smtClean="0">
                <a:solidFill>
                  <a:schemeClr val="bg1"/>
                </a:solidFill>
              </a:rPr>
              <a:t>controle cultural daquele local para criar toda uma ambientação para o seu comércio </a:t>
            </a:r>
            <a:r>
              <a:rPr lang="pt-BR" dirty="0">
                <a:solidFill>
                  <a:schemeClr val="bg1"/>
                </a:solidFill>
              </a:rPr>
              <a:t>ter lucro.</a:t>
            </a:r>
          </a:p>
          <a:p>
            <a:endParaRPr lang="pt-BR" dirty="0"/>
          </a:p>
        </p:txBody>
      </p:sp>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18757">
            <a:off x="3440720" y="210277"/>
            <a:ext cx="2979968" cy="4029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11"/>
          <p:cNvSpPr txBox="1"/>
          <p:nvPr/>
        </p:nvSpPr>
        <p:spPr>
          <a:xfrm>
            <a:off x="6877900" y="328609"/>
            <a:ext cx="5195040" cy="1754326"/>
          </a:xfrm>
          <a:prstGeom prst="rect">
            <a:avLst/>
          </a:prstGeom>
          <a:solidFill>
            <a:schemeClr val="accent6"/>
          </a:solidFill>
        </p:spPr>
        <p:txBody>
          <a:bodyPr wrap="square" rtlCol="0">
            <a:spAutoFit/>
          </a:bodyPr>
          <a:lstStyle/>
          <a:p>
            <a:r>
              <a:rPr lang="pt-BR" dirty="0" smtClean="0">
                <a:solidFill>
                  <a:schemeClr val="bg1"/>
                </a:solidFill>
              </a:rPr>
              <a:t>NACIONALISMO: O nacionalismo é uma prática ideológica, de pensamento, que consisti em defender e gelar apenas por sua pátria e nação.</a:t>
            </a:r>
          </a:p>
          <a:p>
            <a:r>
              <a:rPr lang="pt-BR" dirty="0">
                <a:solidFill>
                  <a:schemeClr val="bg1"/>
                </a:solidFill>
              </a:rPr>
              <a:t>F</a:t>
            </a:r>
            <a:r>
              <a:rPr lang="pt-BR" dirty="0" smtClean="0">
                <a:solidFill>
                  <a:schemeClr val="bg1"/>
                </a:solidFill>
              </a:rPr>
              <a:t>ormando um pensamento único de como pertencer a esse governo ou estado e de defesa do seu próprio país e ataque de outros países que sejam diferentes.</a:t>
            </a:r>
            <a:endParaRPr lang="pt-BR" dirty="0">
              <a:solidFill>
                <a:schemeClr val="bg1"/>
              </a:solidFill>
            </a:endParaRPr>
          </a:p>
        </p:txBody>
      </p:sp>
      <p:pic>
        <p:nvPicPr>
          <p:cNvPr id="13" name="Imagem 12" descr="Forma, Seta&#10;&#10;Descrição gerada automaticamente">
            <a:hlinkClick r:id="rId8"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9">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603717" y="4769362"/>
            <a:ext cx="2285093" cy="2605005"/>
          </a:xfrm>
          <a:prstGeom prst="rect">
            <a:avLst/>
          </a:prstGeom>
        </p:spPr>
      </p:pic>
    </p:spTree>
    <p:extLst>
      <p:ext uri="{BB962C8B-B14F-4D97-AF65-F5344CB8AC3E}">
        <p14:creationId xmlns:p14="http://schemas.microsoft.com/office/powerpoint/2010/main" val="338742069"/>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3" name="drumroll.wav"/>
          </p:stSnd>
        </p:sndAc>
      </p:transition>
    </mc:Choice>
    <mc:Fallback xmlns="">
      <p:transition spd="slow" advTm="1000">
        <p:fade/>
        <p:sndAc>
          <p:stSnd>
            <p:snd r:embed="rId10" name="drumroll.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09" y="0"/>
            <a:ext cx="12192000" cy="6872363"/>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70944">
            <a:off x="5980221" y="3253295"/>
            <a:ext cx="4500000" cy="25403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m 12" descr="Forma, Seta&#10;&#10;Descrição gerada automaticamente">
            <a:hlinkClick r:id="rId6"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779081" y="4456212"/>
            <a:ext cx="2285093" cy="2605005"/>
          </a:xfrm>
          <a:prstGeom prst="rect">
            <a:avLst/>
          </a:prstGeom>
        </p:spPr>
      </p:pic>
      <p:pic>
        <p:nvPicPr>
          <p:cNvPr id="6" name="Imagem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245" y="324833"/>
            <a:ext cx="3974426" cy="29820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aixaDeTexto 3"/>
          <p:cNvSpPr txBox="1"/>
          <p:nvPr/>
        </p:nvSpPr>
        <p:spPr>
          <a:xfrm>
            <a:off x="6877900" y="328609"/>
            <a:ext cx="5195040" cy="2585323"/>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pt-BR" dirty="0" smtClean="0"/>
              <a:t>PAZ ARMADA E CORRIDA  ARMAMENTISTA:</a:t>
            </a:r>
            <a:endParaRPr lang="pt-BR" dirty="0"/>
          </a:p>
          <a:p>
            <a:pPr algn="just"/>
            <a:r>
              <a:rPr lang="pt-BR" b="1" dirty="0"/>
              <a:t>A Paz Armada </a:t>
            </a:r>
            <a:r>
              <a:rPr lang="pt-BR" dirty="0"/>
              <a:t>é o período antes do inicio da Primeira Guerra Mundial no qual as tensões imperialistas e nacionalistas dominavam o cenário Europeu. Diante disto, os países se laçaram em uma </a:t>
            </a:r>
            <a:r>
              <a:rPr lang="pt-BR" b="1" dirty="0"/>
              <a:t>Corrida Armamentista</a:t>
            </a:r>
            <a:r>
              <a:rPr lang="pt-BR" dirty="0"/>
              <a:t> que consistia em um grande investimento capital estatal no setor armamentista, acumulando e inovando as tecnologias de guerra, assim como as táticas militares</a:t>
            </a:r>
            <a:r>
              <a:rPr lang="pt-BR" dirty="0" smtClean="0"/>
              <a:t>.</a:t>
            </a:r>
            <a:endParaRPr lang="pt-BR" dirty="0">
              <a:solidFill>
                <a:schemeClr val="bg1"/>
              </a:solidFill>
            </a:endParaRPr>
          </a:p>
        </p:txBody>
      </p:sp>
      <p:pic>
        <p:nvPicPr>
          <p:cNvPr id="7" name="Imagem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10147">
            <a:off x="4729597" y="248567"/>
            <a:ext cx="1764000" cy="314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CaixaDeTexto 4"/>
          <p:cNvSpPr txBox="1"/>
          <p:nvPr/>
        </p:nvSpPr>
        <p:spPr>
          <a:xfrm>
            <a:off x="241193" y="3509645"/>
            <a:ext cx="5195040" cy="313932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just"/>
            <a:r>
              <a:rPr lang="pt-BR" dirty="0" smtClean="0"/>
              <a:t>GUERRA DE TRINCHEIRAS:</a:t>
            </a:r>
          </a:p>
          <a:p>
            <a:pPr algn="just"/>
            <a:r>
              <a:rPr lang="pt-BR" dirty="0"/>
              <a:t>O impasse tático gerado pelos novos armamentos derivados da Corrida Armamentista fez com que os países combatentes repensassem suas estratégias de combates. Assim, as trincheiras, que seriam valas cavadas no chão, começaram a ser utilizadas. Elas tinham tamanhos variados, umas mais largas outras mais estreitas, podendo se estender por quilômetros. O proposito das trincheiras era assegurar posições dos fronts de batalha, impedindo o oponente de avançar e conquistar territórios. </a:t>
            </a:r>
            <a:endParaRPr lang="pt-BR" dirty="0">
              <a:solidFill>
                <a:schemeClr val="bg1"/>
              </a:solidFill>
            </a:endParaRPr>
          </a:p>
        </p:txBody>
      </p:sp>
    </p:spTree>
    <p:extLst>
      <p:ext uri="{BB962C8B-B14F-4D97-AF65-F5344CB8AC3E}">
        <p14:creationId xmlns:p14="http://schemas.microsoft.com/office/powerpoint/2010/main" val="2958764760"/>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3" name="drumroll.wav"/>
          </p:stSnd>
        </p:sndAc>
      </p:transition>
    </mc:Choice>
    <mc:Fallback xmlns="">
      <p:transition spd="slow" advTm="1000">
        <p:fade/>
        <p:sndAc>
          <p:stSnd>
            <p:snd r:embed="rId10" name="drumroll.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09" y="0"/>
            <a:ext cx="12192000" cy="6872363"/>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9844" y="2057582"/>
            <a:ext cx="7081044" cy="3983087"/>
          </a:xfrm>
          <a:prstGeom prst="rect">
            <a:avLst/>
          </a:prstGeom>
        </p:spPr>
      </p:pic>
      <p:sp>
        <p:nvSpPr>
          <p:cNvPr id="4" name="CaixaDeTexto 3"/>
          <p:cNvSpPr txBox="1"/>
          <p:nvPr/>
        </p:nvSpPr>
        <p:spPr>
          <a:xfrm>
            <a:off x="2589844" y="564168"/>
            <a:ext cx="7129462" cy="1323439"/>
          </a:xfrm>
          <a:prstGeom prst="rect">
            <a:avLst/>
          </a:prstGeom>
          <a:noFill/>
        </p:spPr>
        <p:txBody>
          <a:bodyPr wrap="square" rtlCol="0">
            <a:spAutoFit/>
          </a:bodyPr>
          <a:lstStyle/>
          <a:p>
            <a:pPr algn="ctr"/>
            <a:r>
              <a:rPr lang="pt-BR" sz="2000" b="1" dirty="0" smtClean="0">
                <a:solidFill>
                  <a:schemeClr val="bg1"/>
                </a:solidFill>
              </a:rPr>
              <a:t>VOCÊ CHEGOU AO FIM !! PARABÉNS !!</a:t>
            </a:r>
          </a:p>
          <a:p>
            <a:pPr algn="ctr"/>
            <a:r>
              <a:rPr lang="pt-BR" sz="2000" b="1" dirty="0" smtClean="0">
                <a:solidFill>
                  <a:schemeClr val="bg1"/>
                </a:solidFill>
              </a:rPr>
              <a:t>Espero que participar dessa trajetória tenha sido empolgante para você como foi para nós te acompanhar.</a:t>
            </a:r>
          </a:p>
          <a:p>
            <a:pPr algn="ctr"/>
            <a:r>
              <a:rPr lang="pt-BR" sz="2000" b="1" dirty="0" smtClean="0">
                <a:solidFill>
                  <a:schemeClr val="bg1"/>
                </a:solidFill>
              </a:rPr>
              <a:t>Abraços e até mais ....</a:t>
            </a:r>
            <a:endParaRPr lang="pt-BR" sz="2000" b="1" dirty="0">
              <a:solidFill>
                <a:schemeClr val="bg1"/>
              </a:solidFill>
            </a:endParaRPr>
          </a:p>
        </p:txBody>
      </p:sp>
    </p:spTree>
    <p:extLst>
      <p:ext uri="{BB962C8B-B14F-4D97-AF65-F5344CB8AC3E}">
        <p14:creationId xmlns:p14="http://schemas.microsoft.com/office/powerpoint/2010/main" val="767499304"/>
      </p:ext>
    </p:extLst>
  </p:cSld>
  <p:clrMapOvr>
    <a:masterClrMapping/>
  </p:clrMapOvr>
  <p:transition spd="slow" advTm="1000">
    <p:fade/>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8100" tmFilter="0, 0; .2, .5; .8, .5; 1, 0"/>
                                        <p:tgtEl>
                                          <p:spTgt spid="4">
                                            <p:txEl>
                                              <p:pRg st="0" end="0"/>
                                            </p:txEl>
                                          </p:spTgt>
                                        </p:tgtEl>
                                      </p:cBhvr>
                                    </p:animEffect>
                                    <p:animScale>
                                      <p:cBhvr>
                                        <p:cTn id="11" dur="4050" autoRev="1" fill="hold"/>
                                        <p:tgtEl>
                                          <p:spTgt spid="4">
                                            <p:txEl>
                                              <p:pRg st="0" end="0"/>
                                            </p:txEl>
                                          </p:spTgt>
                                        </p:tgtEl>
                                      </p:cBhvr>
                                      <p:by x="105000" y="105000"/>
                                    </p:animScale>
                                  </p:childTnLst>
                                </p:cTn>
                              </p:par>
                              <p:par>
                                <p:cTn id="12" presetID="26" presetClass="emph" presetSubtype="0" fill="hold" nodeType="withEffect">
                                  <p:stCondLst>
                                    <p:cond delay="0"/>
                                  </p:stCondLst>
                                  <p:childTnLst>
                                    <p:animEffect transition="out" filter="fade">
                                      <p:cBhvr>
                                        <p:cTn id="13" dur="6700" tmFilter="0, 0; .2, .5; .8, .5; 1, 0"/>
                                        <p:tgtEl>
                                          <p:spTgt spid="4">
                                            <p:txEl>
                                              <p:pRg st="2" end="2"/>
                                            </p:txEl>
                                          </p:spTgt>
                                        </p:tgtEl>
                                      </p:cBhvr>
                                    </p:animEffect>
                                    <p:animScale>
                                      <p:cBhvr>
                                        <p:cTn id="14" dur="3350" autoRev="1" fill="hold"/>
                                        <p:tgtEl>
                                          <p:spTgt spid="4">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9100" tmFilter="0, 0; .2, .5; .8, .5; 1, 0"/>
                                        <p:tgtEl>
                                          <p:spTgt spid="4">
                                            <p:txEl>
                                              <p:pRg st="1" end="1"/>
                                            </p:txEl>
                                          </p:spTgt>
                                        </p:tgtEl>
                                      </p:cBhvr>
                                    </p:animEffect>
                                    <p:animScale>
                                      <p:cBhvr>
                                        <p:cTn id="20" dur="4550" autoRev="1" fill="hold"/>
                                        <p:tgtEl>
                                          <p:spTgt spid="4">
                                            <p:txEl>
                                              <p:pRg st="1" end="1"/>
                                            </p:txEl>
                                          </p:spTgt>
                                        </p:tgtEl>
                                      </p:cBhvr>
                                      <p:by x="105000" y="105000"/>
                                    </p:animScale>
                                  </p:childTnLst>
                                </p:cTn>
                              </p:par>
                            </p:childTnLst>
                          </p:cTn>
                        </p:par>
                      </p:childTnLst>
                    </p:cTn>
                  </p:par>
                </p:childTnLst>
              </p:cTn>
              <p:nextCondLst>
                <p:cond evt="onClick" delay="0">
                  <p:tgtEl>
                    <p:spTgt spid="2"/>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112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6" name="Imagem 5" descr="Forma, Seta&#10;&#10;Descrição gerada automaticamente">
            <a:hlinkClick r:id="rId6" action="ppaction://hlinksldjump"/>
            <a:extLst>
              <a:ext uri="{FF2B5EF4-FFF2-40B4-BE49-F238E27FC236}">
                <a16:creationId xmlns="" xmlns:a16="http://schemas.microsoft.com/office/drawing/2014/main" id="{48266F3B-96C6-442F-8334-FDF64B84F619}"/>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605012" y="4644572"/>
            <a:ext cx="2374088" cy="2706460"/>
          </a:xfrm>
          <a:prstGeom prst="rect">
            <a:avLst/>
          </a:prstGeom>
        </p:spPr>
      </p:pic>
      <p:pic>
        <p:nvPicPr>
          <p:cNvPr id="2" name="Imagem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4669" y="975560"/>
            <a:ext cx="4762500" cy="4762500"/>
          </a:xfrm>
          <a:prstGeom prst="rect">
            <a:avLst/>
          </a:prstGeom>
        </p:spPr>
      </p:pic>
    </p:spTree>
    <p:extLst>
      <p:ext uri="{BB962C8B-B14F-4D97-AF65-F5344CB8AC3E}">
        <p14:creationId xmlns:p14="http://schemas.microsoft.com/office/powerpoint/2010/main" val="3062097571"/>
      </p:ext>
    </p:extLst>
  </p:cSld>
  <p:clrMapOvr>
    <a:masterClrMapping/>
  </p:clrMapOvr>
  <mc:AlternateContent xmlns:mc="http://schemas.openxmlformats.org/markup-compatibility/2006" xmlns:p14="http://schemas.microsoft.com/office/powerpoint/2010/main">
    <mc:Choice Requires="p14">
      <p:transition spd="slow" p14:dur="2250" advTm="1000">
        <p14:flash/>
        <p:sndAc>
          <p:stSnd>
            <p:snd r:embed="rId2" name="applause.wav"/>
          </p:stSnd>
        </p:sndAc>
      </p:transition>
    </mc:Choice>
    <mc:Fallback xmlns="">
      <p:transition spd="slow" advTm="1000">
        <p:fade/>
        <p:sndAc>
          <p:stSnd>
            <p:snd r:embed="rId9" name="applause.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5">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6">
            <a:extLst>
              <a:ext uri="{28A0092B-C50C-407E-A947-70E740481C1C}">
                <a14:useLocalDpi xmlns:a14="http://schemas.microsoft.com/office/drawing/2010/main" val="0"/>
              </a:ext>
            </a:extLst>
          </a:blip>
          <a:srcRect l="50609"/>
          <a:stretch/>
        </p:blipFill>
        <p:spPr>
          <a:xfrm>
            <a:off x="7902469" y="1505862"/>
            <a:ext cx="3046769" cy="4891163"/>
          </a:xfrm>
          <a:prstGeom prst="rect">
            <a:avLst/>
          </a:prstGeom>
        </p:spPr>
      </p:pic>
      <p:pic>
        <p:nvPicPr>
          <p:cNvPr id="5" name="Imagem 4" descr="Forma, Seta&#10;&#10;Descrição gerada automaticamente">
            <a:hlinkClick r:id="rId7" action="ppaction://hlinksldjump"/>
            <a:extLst>
              <a:ext uri="{FF2B5EF4-FFF2-40B4-BE49-F238E27FC236}">
                <a16:creationId xmlns="" xmlns:a16="http://schemas.microsoft.com/office/drawing/2014/main" id="{48266F3B-96C6-442F-8334-FDF64B84F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5012" y="4644572"/>
            <a:ext cx="2374088" cy="2706460"/>
          </a:xfrm>
          <a:prstGeom prst="rect">
            <a:avLst/>
          </a:prstGeom>
        </p:spPr>
      </p:pic>
      <p:pic>
        <p:nvPicPr>
          <p:cNvPr id="7" name="Cartoon_Ringing_Hit">
            <a:hlinkClick r:id="" action="ppaction://media"/>
            <a:extLst>
              <a:ext uri="{FF2B5EF4-FFF2-40B4-BE49-F238E27FC236}">
                <a16:creationId xmlns="" xmlns:a16="http://schemas.microsoft.com/office/drawing/2014/main" id="{1B6D82A4-4476-433F-93F4-BF8DF4742E8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9500" y="74104"/>
            <a:ext cx="609600" cy="609600"/>
          </a:xfrm>
          <a:prstGeom prst="rect">
            <a:avLst/>
          </a:prstGeom>
        </p:spPr>
      </p:pic>
      <p:pic>
        <p:nvPicPr>
          <p:cNvPr id="2" name="Imagem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0808" y="1144917"/>
            <a:ext cx="3403600" cy="4572000"/>
          </a:xfrm>
          <a:prstGeom prst="rect">
            <a:avLst/>
          </a:prstGeom>
        </p:spPr>
      </p:pic>
    </p:spTree>
    <p:extLst>
      <p:ext uri="{BB962C8B-B14F-4D97-AF65-F5344CB8AC3E}">
        <p14:creationId xmlns:p14="http://schemas.microsoft.com/office/powerpoint/2010/main" val="316761219"/>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4" name="explode.wav"/>
          </p:stSnd>
        </p:sndAc>
      </p:transition>
    </mc:Choice>
    <mc:Fallback xmlns="">
      <p:transition spd="slow" advTm="1000">
        <p:fade/>
        <p:sndAc>
          <p:stSnd>
            <p:snd r:embed="rId11"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adrão do plano de fundo&#10;&#10;Descrição gerada automaticamente">
            <a:extLst>
              <a:ext uri="{FF2B5EF4-FFF2-40B4-BE49-F238E27FC236}">
                <a16:creationId xmlns="" xmlns:a16="http://schemas.microsoft.com/office/drawing/2014/main" id="{882437AE-9497-4E80-ADCE-05BCEC8C2970}"/>
              </a:ext>
            </a:extLst>
          </p:cNvPr>
          <p:cNvPicPr>
            <a:picLocks noChangeAspect="1"/>
          </p:cNvPicPr>
          <p:nvPr/>
        </p:nvPicPr>
        <p:blipFill rotWithShape="1">
          <a:blip r:embed="rId5">
            <a:extLst>
              <a:ext uri="{28A0092B-C50C-407E-A947-70E740481C1C}">
                <a14:useLocalDpi xmlns:a14="http://schemas.microsoft.com/office/drawing/2010/main" val="0"/>
              </a:ext>
            </a:extLst>
          </a:blip>
          <a:srcRect l="14316" t="466"/>
          <a:stretch/>
        </p:blipFill>
        <p:spPr>
          <a:xfrm>
            <a:off x="-24063" y="409073"/>
            <a:ext cx="9217608" cy="6124731"/>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1999" cy="6858000"/>
          </a:xfrm>
          <a:prstGeom prst="rect">
            <a:avLst/>
          </a:prstGeom>
          <a:noFill/>
          <a:ln>
            <a:noFill/>
          </a:ln>
        </p:spPr>
      </p:pic>
      <p:sp>
        <p:nvSpPr>
          <p:cNvPr id="6" name="Retângulo 5">
            <a:hlinkClick r:id="rId7" action="ppaction://hlinksldjump"/>
            <a:extLst>
              <a:ext uri="{FF2B5EF4-FFF2-40B4-BE49-F238E27FC236}">
                <a16:creationId xmlns="" xmlns:a16="http://schemas.microsoft.com/office/drawing/2014/main" id="{23107198-237C-4EBC-8C8E-7FEF932BC6FA}"/>
              </a:ext>
            </a:extLst>
          </p:cNvPr>
          <p:cNvSpPr/>
          <p:nvPr/>
        </p:nvSpPr>
        <p:spPr>
          <a:xfrm>
            <a:off x="12414738" y="1692014"/>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p>
          <a:p>
            <a:pPr algn="ctr"/>
            <a:r>
              <a:rPr lang="pt-BR" sz="2000" dirty="0"/>
              <a:t>Pátria e nação.</a:t>
            </a:r>
          </a:p>
          <a:p>
            <a:pPr algn="ctr"/>
            <a:endParaRPr lang="pt-BR" dirty="0"/>
          </a:p>
        </p:txBody>
      </p:sp>
      <p:sp>
        <p:nvSpPr>
          <p:cNvPr id="7" name="Retângulo 6">
            <a:hlinkClick r:id="rId8" action="ppaction://hlinksldjump"/>
            <a:extLst>
              <a:ext uri="{FF2B5EF4-FFF2-40B4-BE49-F238E27FC236}">
                <a16:creationId xmlns="" xmlns:a16="http://schemas.microsoft.com/office/drawing/2014/main" id="{9BF7C21E-3E81-47AD-8139-82A2FB0F2596}"/>
              </a:ext>
            </a:extLst>
          </p:cNvPr>
          <p:cNvSpPr/>
          <p:nvPr/>
        </p:nvSpPr>
        <p:spPr>
          <a:xfrm>
            <a:off x="12414738" y="3012830"/>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Livros e política</a:t>
            </a:r>
            <a:r>
              <a:rPr lang="pt-BR" dirty="0"/>
              <a:t>.</a:t>
            </a:r>
          </a:p>
        </p:txBody>
      </p:sp>
      <p:sp>
        <p:nvSpPr>
          <p:cNvPr id="8" name="Retângulo 7">
            <a:hlinkClick r:id="rId8" action="ppaction://hlinksldjump"/>
            <a:extLst>
              <a:ext uri="{FF2B5EF4-FFF2-40B4-BE49-F238E27FC236}">
                <a16:creationId xmlns="" xmlns:a16="http://schemas.microsoft.com/office/drawing/2014/main" id="{C58FB961-25AF-4737-8A7B-BC5C631BC142}"/>
              </a:ext>
            </a:extLst>
          </p:cNvPr>
          <p:cNvSpPr/>
          <p:nvPr/>
        </p:nvSpPr>
        <p:spPr>
          <a:xfrm>
            <a:off x="12414738" y="4314596"/>
            <a:ext cx="3798277" cy="82061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000" dirty="0"/>
              <a:t>        Turismo e empreendimento</a:t>
            </a:r>
            <a:r>
              <a:rPr lang="pt-BR" dirty="0"/>
              <a:t>.</a:t>
            </a:r>
          </a:p>
        </p:txBody>
      </p:sp>
      <p:sp>
        <p:nvSpPr>
          <p:cNvPr id="9" name="Retângulo 8">
            <a:extLst>
              <a:ext uri="{FF2B5EF4-FFF2-40B4-BE49-F238E27FC236}">
                <a16:creationId xmlns="" xmlns:a16="http://schemas.microsoft.com/office/drawing/2014/main" id="{A61CFAE2-A91E-4463-9892-817270DAD0FE}"/>
              </a:ext>
            </a:extLst>
          </p:cNvPr>
          <p:cNvSpPr/>
          <p:nvPr/>
        </p:nvSpPr>
        <p:spPr>
          <a:xfrm>
            <a:off x="6787660" y="-1477107"/>
            <a:ext cx="5287108" cy="1412631"/>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1900" b="1" dirty="0"/>
              <a:t>O nacionalismo é uma corrente ideológica, ou seja, um pensamento comum que busca indicar caminhos e viabilizar apoio baseado em duas características fundamentais, que são:</a:t>
            </a:r>
            <a:endParaRPr lang="pt-BR" sz="1900" dirty="0"/>
          </a:p>
        </p:txBody>
      </p:sp>
      <p:sp>
        <p:nvSpPr>
          <p:cNvPr id="10" name="Fluxograma: Armazenamento de Acesso Sequencial 9">
            <a:extLst>
              <a:ext uri="{FF2B5EF4-FFF2-40B4-BE49-F238E27FC236}">
                <a16:creationId xmlns="" xmlns:a16="http://schemas.microsoft.com/office/drawing/2014/main" id="{58C4CB1B-8BB8-4863-BCBC-E5DE2A1FB275}"/>
              </a:ext>
            </a:extLst>
          </p:cNvPr>
          <p:cNvSpPr/>
          <p:nvPr/>
        </p:nvSpPr>
        <p:spPr>
          <a:xfrm>
            <a:off x="10290629" y="5471886"/>
            <a:ext cx="1784139" cy="1233714"/>
          </a:xfrm>
          <a:prstGeom prst="flowChartMagneticTap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2" name="Imagem 11" descr="Relógio de ponteiros&#10;&#10;Descrição gerada automaticamente">
            <a:extLst>
              <a:ext uri="{FF2B5EF4-FFF2-40B4-BE49-F238E27FC236}">
                <a16:creationId xmlns="" xmlns:a16="http://schemas.microsoft.com/office/drawing/2014/main" id="{8904DD42-047F-4CF7-85AA-5D352C40C2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0557" y="5097112"/>
            <a:ext cx="2537139" cy="14366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3091176"/>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Whoosh_Source_Rope_03.wav"/>
          </p:stSnd>
        </p:sndAc>
      </p:transition>
    </mc:Choice>
    <mc:Fallback xmlns="">
      <p:transition spd="slow" advTm="1000">
        <p:fade/>
        <p:sndAc>
          <p:stSnd>
            <p:snd r:embed="rId10"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29167E-6 -1.48148E-6 L 0.00208 0.23426 " pathEditMode="relative" rAng="0" ptsTypes="AA">
                                      <p:cBhvr>
                                        <p:cTn id="6" dur="2000" fill="hold"/>
                                        <p:tgtEl>
                                          <p:spTgt spid="9"/>
                                        </p:tgtEl>
                                        <p:attrNameLst>
                                          <p:attrName>ppt_x</p:attrName>
                                          <p:attrName>ppt_y</p:attrName>
                                        </p:attrNameLst>
                                      </p:cBhvr>
                                      <p:rCtr x="104" y="11713"/>
                                    </p:animMotion>
                                  </p:childTnLst>
                                  <p:subTnLst>
                                    <p:audio>
                                      <p:cMediaNode>
                                        <p:cTn display="0" masterRel="sameClick">
                                          <p:stCondLst>
                                            <p:cond evt="begin" delay="0">
                                              <p:tn val="5"/>
                                            </p:cond>
                                          </p:stCondLst>
                                          <p:endCondLst>
                                            <p:cond evt="onStopAudio" delay="0">
                                              <p:tgtEl>
                                                <p:sldTgt/>
                                              </p:tgtEl>
                                            </p:cond>
                                          </p:endCondLst>
                                        </p:cTn>
                                        <p:tgtEl>
                                          <p:sndTgt r:embed="rId2"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81481E-6 L -0.34258 -0.00533 " pathEditMode="relative" rAng="0" ptsTypes="AA">
                                      <p:cBhvr>
                                        <p:cTn id="10" dur="2000" fill="hold"/>
                                        <p:tgtEl>
                                          <p:spTgt spid="6"/>
                                        </p:tgtEl>
                                        <p:attrNameLst>
                                          <p:attrName>ppt_x</p:attrName>
                                          <p:attrName>ppt_y</p:attrName>
                                        </p:attrNameLst>
                                      </p:cBhvr>
                                      <p:rCtr x="-17135" y="-278"/>
                                    </p:animMotion>
                                  </p:childTnLst>
                                  <p:subTnLst>
                                    <p:audio>
                                      <p:cMediaNode>
                                        <p:cTn display="0" masterRel="sameClick">
                                          <p:stCondLst>
                                            <p:cond evt="begin" delay="0">
                                              <p:tn val="9"/>
                                            </p:cond>
                                          </p:stCondLst>
                                          <p:endCondLst>
                                            <p:cond evt="onStopAudio" delay="0">
                                              <p:tgtEl>
                                                <p:sldTgt/>
                                              </p:tgtEl>
                                            </p:cond>
                                          </p:endCondLst>
                                        </p:cTn>
                                        <p:tgtEl>
                                          <p:sndTgt r:embed="rId3"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0 L -0.34688 0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3"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26 -0.01528 L -0.34362 -0.01088 " pathEditMode="relative" rAng="0" ptsTypes="AA">
                                      <p:cBhvr>
                                        <p:cTn id="18" dur="2000" fill="hold"/>
                                        <p:tgtEl>
                                          <p:spTgt spid="8"/>
                                        </p:tgtEl>
                                        <p:attrNameLst>
                                          <p:attrName>ppt_x</p:attrName>
                                          <p:attrName>ppt_y</p:attrName>
                                        </p:attrNameLst>
                                      </p:cBhvr>
                                      <p:rCtr x="-17018" y="208"/>
                                    </p:animMotion>
                                  </p:childTnLst>
                                  <p:subTnLst>
                                    <p:audio>
                                      <p:cMediaNode>
                                        <p:cTn display="0" masterRel="sameClick">
                                          <p:stCondLst>
                                            <p:cond evt="begin" delay="0">
                                              <p:tn val="17"/>
                                            </p:cond>
                                          </p:stCondLst>
                                          <p:endCondLst>
                                            <p:cond evt="onStopAudio" delay="0">
                                              <p:tgtEl>
                                                <p:sldTgt/>
                                              </p:tgtEl>
                                            </p:cond>
                                          </p:endCondLst>
                                        </p:cTn>
                                        <p:tgtEl>
                                          <p:sndTgt r:embed="rId3"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6" name="Imagem 5" descr="Forma, Seta&#10;&#10;Descrição gerada automaticamente">
            <a:hlinkClick r:id="rId5"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841" y="1447537"/>
            <a:ext cx="5221147" cy="3960000"/>
          </a:xfrm>
          <a:prstGeom prst="rect">
            <a:avLst/>
          </a:prstGeom>
        </p:spPr>
      </p:pic>
    </p:spTree>
    <p:extLst>
      <p:ext uri="{BB962C8B-B14F-4D97-AF65-F5344CB8AC3E}">
        <p14:creationId xmlns:p14="http://schemas.microsoft.com/office/powerpoint/2010/main" val="1727936765"/>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6" name="Imagem 5" descr="Interface gráfica do usuário, Aplicativo&#10;&#10;Descrição gerada automaticamente">
            <a:extLst>
              <a:ext uri="{FF2B5EF4-FFF2-40B4-BE49-F238E27FC236}">
                <a16:creationId xmlns="" xmlns:a16="http://schemas.microsoft.com/office/drawing/2014/main" id="{F81D3DA7-4A88-4ADF-AC4F-43355287606A}"/>
              </a:ext>
            </a:extLst>
          </p:cNvPr>
          <p:cNvPicPr>
            <a:picLocks noChangeAspect="1"/>
          </p:cNvPicPr>
          <p:nvPr/>
        </p:nvPicPr>
        <p:blipFill rotWithShape="1">
          <a:blip r:embed="rId5">
            <a:extLst>
              <a:ext uri="{28A0092B-C50C-407E-A947-70E740481C1C}">
                <a14:useLocalDpi xmlns:a14="http://schemas.microsoft.com/office/drawing/2010/main" val="0"/>
              </a:ext>
            </a:extLst>
          </a:blip>
          <a:srcRect l="50609"/>
          <a:stretch/>
        </p:blipFill>
        <p:spPr>
          <a:xfrm>
            <a:off x="7713784" y="1607462"/>
            <a:ext cx="3046769" cy="4891163"/>
          </a:xfrm>
          <a:prstGeom prst="rect">
            <a:avLst/>
          </a:prstGeom>
        </p:spPr>
      </p:pic>
      <p:pic>
        <p:nvPicPr>
          <p:cNvPr id="4" name="Imagem 3" descr="Forma, Seta&#10;&#10;Descrição gerada automaticamente">
            <a:hlinkClick r:id="rId6"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pic>
        <p:nvPicPr>
          <p:cNvPr id="2" name="Imagem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366" y="1466856"/>
            <a:ext cx="4410005" cy="3960000"/>
          </a:xfrm>
          <a:prstGeom prst="rect">
            <a:avLst/>
          </a:prstGeom>
        </p:spPr>
      </p:pic>
    </p:spTree>
    <p:extLst>
      <p:ext uri="{BB962C8B-B14F-4D97-AF65-F5344CB8AC3E}">
        <p14:creationId xmlns:p14="http://schemas.microsoft.com/office/powerpoint/2010/main" val="3151955592"/>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explode.wav"/>
          </p:stSnd>
        </p:sndAc>
      </p:transition>
    </mc:Choice>
    <mc:Fallback xmlns="">
      <p:transition spd="slow" advTm="1000">
        <p:fade/>
        <p:sndAc>
          <p:stSnd>
            <p:snd r:embed="rId9" name="explode.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homem, escuro, jovem, noite&#10;&#10;Descrição gerada automaticamente">
            <a:extLst>
              <a:ext uri="{FF2B5EF4-FFF2-40B4-BE49-F238E27FC236}">
                <a16:creationId xmlns="" xmlns:a16="http://schemas.microsoft.com/office/drawing/2014/main" id="{FE9F79E3-7C2A-4211-8AD3-05555169BD5C}"/>
              </a:ext>
            </a:extLst>
          </p:cNvPr>
          <p:cNvPicPr>
            <a:picLocks noChangeAspect="1"/>
          </p:cNvPicPr>
          <p:nvPr/>
        </p:nvPicPr>
        <p:blipFill rotWithShape="1">
          <a:blip r:embed="rId5">
            <a:extLst>
              <a:ext uri="{28A0092B-C50C-407E-A947-70E740481C1C}">
                <a14:useLocalDpi xmlns:a14="http://schemas.microsoft.com/office/drawing/2010/main" val="0"/>
              </a:ext>
            </a:extLst>
          </a:blip>
          <a:srcRect l="17289" r="866" b="-4642"/>
          <a:stretch/>
        </p:blipFill>
        <p:spPr>
          <a:xfrm>
            <a:off x="-38100" y="-64475"/>
            <a:ext cx="9490682" cy="7193483"/>
          </a:xfrm>
          <a:prstGeom prst="rect">
            <a:avLst/>
          </a:prstGeom>
        </p:spPr>
      </p:pic>
      <p:pic>
        <p:nvPicPr>
          <p:cNvPr id="3" name="Imagem 2" descr="Uma imagem contendo Retângulo&#10;&#10;Descrição gerada automaticamente">
            <a:extLst>
              <a:ext uri="{FF2B5EF4-FFF2-40B4-BE49-F238E27FC236}">
                <a16:creationId xmlns="" xmlns:a16="http://schemas.microsoft.com/office/drawing/2014/main" id="{D539179F-8127-425B-99FC-FC75C2CBAF94}"/>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42802" y="-72189"/>
            <a:ext cx="12320336" cy="6930189"/>
          </a:xfrm>
          <a:prstGeom prst="rect">
            <a:avLst/>
          </a:prstGeom>
        </p:spPr>
      </p:pic>
      <p:sp>
        <p:nvSpPr>
          <p:cNvPr id="6" name="Retângulo 5">
            <a:hlinkClick r:id="rId7" action="ppaction://hlinksldjump"/>
            <a:extLst>
              <a:ext uri="{FF2B5EF4-FFF2-40B4-BE49-F238E27FC236}">
                <a16:creationId xmlns="" xmlns:a16="http://schemas.microsoft.com/office/drawing/2014/main" id="{23107198-237C-4EBC-8C8E-7FEF932BC6FA}"/>
              </a:ext>
            </a:extLst>
          </p:cNvPr>
          <p:cNvSpPr/>
          <p:nvPr/>
        </p:nvSpPr>
        <p:spPr>
          <a:xfrm>
            <a:off x="12414738" y="1711064"/>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dirty="0"/>
              <a:t>Gripes e pandemias.</a:t>
            </a:r>
          </a:p>
          <a:p>
            <a:pPr algn="ctr"/>
            <a:endParaRPr lang="pt-BR" dirty="0"/>
          </a:p>
        </p:txBody>
      </p:sp>
      <p:sp>
        <p:nvSpPr>
          <p:cNvPr id="7" name="Retângulo 6">
            <a:hlinkClick r:id="rId7" action="ppaction://hlinksldjump"/>
            <a:extLst>
              <a:ext uri="{FF2B5EF4-FFF2-40B4-BE49-F238E27FC236}">
                <a16:creationId xmlns="" xmlns:a16="http://schemas.microsoft.com/office/drawing/2014/main" id="{9BF7C21E-3E81-47AD-8139-82A2FB0F2596}"/>
              </a:ext>
            </a:extLst>
          </p:cNvPr>
          <p:cNvSpPr/>
          <p:nvPr/>
        </p:nvSpPr>
        <p:spPr>
          <a:xfrm>
            <a:off x="12414738" y="3012830"/>
            <a:ext cx="3798277" cy="832339"/>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000" dirty="0"/>
          </a:p>
          <a:p>
            <a:pPr algn="ctr"/>
            <a:r>
              <a:rPr lang="pt-BR" sz="2000" dirty="0"/>
              <a:t>Terremotos e tsunamis</a:t>
            </a:r>
            <a:r>
              <a:rPr lang="pt-BR" dirty="0"/>
              <a:t>.</a:t>
            </a:r>
          </a:p>
          <a:p>
            <a:pPr algn="ctr"/>
            <a:endParaRPr lang="pt-BR" dirty="0"/>
          </a:p>
        </p:txBody>
      </p:sp>
      <p:sp>
        <p:nvSpPr>
          <p:cNvPr id="8" name="Retângulo 7">
            <a:hlinkClick r:id="rId8" action="ppaction://hlinksldjump"/>
            <a:extLst>
              <a:ext uri="{FF2B5EF4-FFF2-40B4-BE49-F238E27FC236}">
                <a16:creationId xmlns="" xmlns:a16="http://schemas.microsoft.com/office/drawing/2014/main" id="{C58FB961-25AF-4737-8A7B-BC5C631BC142}"/>
              </a:ext>
            </a:extLst>
          </p:cNvPr>
          <p:cNvSpPr/>
          <p:nvPr/>
        </p:nvSpPr>
        <p:spPr>
          <a:xfrm>
            <a:off x="12414738" y="4314596"/>
            <a:ext cx="3798277" cy="82061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a:p>
            <a:pPr algn="ctr"/>
            <a:r>
              <a:rPr lang="pt-BR" sz="2000" dirty="0"/>
              <a:t>Disputas e tensões.</a:t>
            </a:r>
          </a:p>
          <a:p>
            <a:pPr algn="ctr"/>
            <a:endParaRPr lang="pt-BR" dirty="0"/>
          </a:p>
        </p:txBody>
      </p:sp>
      <p:sp>
        <p:nvSpPr>
          <p:cNvPr id="9" name="Retângulo 8">
            <a:extLst>
              <a:ext uri="{FF2B5EF4-FFF2-40B4-BE49-F238E27FC236}">
                <a16:creationId xmlns="" xmlns:a16="http://schemas.microsoft.com/office/drawing/2014/main" id="{A61CFAE2-A91E-4463-9892-817270DAD0FE}"/>
              </a:ext>
            </a:extLst>
          </p:cNvPr>
          <p:cNvSpPr/>
          <p:nvPr/>
        </p:nvSpPr>
        <p:spPr>
          <a:xfrm>
            <a:off x="6787660" y="-1756611"/>
            <a:ext cx="5287108" cy="1692136"/>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pt-BR" sz="2000" b="1" dirty="0"/>
              <a:t>O pensamento nacionalista tem como anseio unir toda a população em volta de um único ideal. A exaltação e a superioridade do país são características fundamentais deste termo, que podem gerar problemas como</a:t>
            </a:r>
            <a:r>
              <a:rPr lang="pt-BR" b="1" dirty="0"/>
              <a:t>:</a:t>
            </a:r>
            <a:endParaRPr lang="pt-BR" dirty="0"/>
          </a:p>
        </p:txBody>
      </p:sp>
      <p:sp>
        <p:nvSpPr>
          <p:cNvPr id="12" name="Fluxograma: Armazenamento de Acesso Sequencial 11">
            <a:extLst>
              <a:ext uri="{FF2B5EF4-FFF2-40B4-BE49-F238E27FC236}">
                <a16:creationId xmlns="" xmlns:a16="http://schemas.microsoft.com/office/drawing/2014/main" id="{1962F45B-C0C7-4A96-AC05-A3E6CA99808F}"/>
              </a:ext>
            </a:extLst>
          </p:cNvPr>
          <p:cNvSpPr/>
          <p:nvPr/>
        </p:nvSpPr>
        <p:spPr>
          <a:xfrm>
            <a:off x="10290629" y="5471886"/>
            <a:ext cx="1784139" cy="1233714"/>
          </a:xfrm>
          <a:prstGeom prst="flowChartMagneticTape">
            <a:avLst/>
          </a:prstGeom>
          <a:solidFill>
            <a:schemeClr val="accent6">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dirty="0"/>
              <a:t>Clique na resposta certa!</a:t>
            </a:r>
          </a:p>
        </p:txBody>
      </p:sp>
      <p:pic>
        <p:nvPicPr>
          <p:cNvPr id="10" name="Imagem 9" descr="Relógio de ponteiros&#10;&#10;Descrição gerada automaticamente">
            <a:extLst>
              <a:ext uri="{FF2B5EF4-FFF2-40B4-BE49-F238E27FC236}">
                <a16:creationId xmlns="" xmlns:a16="http://schemas.microsoft.com/office/drawing/2014/main" id="{A8AFD73E-41AE-42B7-90E9-3015BE6A44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46906" y="5135212"/>
            <a:ext cx="2331190" cy="1320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39208898"/>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Whoosh_Source_Rope_03.wav"/>
          </p:stSnd>
        </p:sndAc>
      </p:transition>
    </mc:Choice>
    <mc:Fallback xmlns="">
      <p:transition spd="slow" advTm="1000">
        <p:fade/>
        <p:sndAc>
          <p:stSnd>
            <p:snd r:embed="rId10" name="Whoosh_Source_Rope_03.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2852 -0.00255 L -0.41641 0.33495 " pathEditMode="relative" rAng="0" ptsTypes="AA">
                                      <p:cBhvr>
                                        <p:cTn id="6" dur="2000" fill="hold"/>
                                        <p:tgtEl>
                                          <p:spTgt spid="9"/>
                                        </p:tgtEl>
                                        <p:attrNameLst>
                                          <p:attrName>ppt_x</p:attrName>
                                          <p:attrName>ppt_y</p:attrName>
                                        </p:attrNameLst>
                                      </p:cBhvr>
                                      <p:rCtr x="-19401" y="16875"/>
                                    </p:animMotion>
                                  </p:childTnLst>
                                  <p:subTnLst>
                                    <p:audio>
                                      <p:cMediaNode>
                                        <p:cTn display="0" masterRel="sameClick">
                                          <p:stCondLst>
                                            <p:cond evt="begin" delay="0">
                                              <p:tn val="5"/>
                                            </p:cond>
                                          </p:stCondLst>
                                          <p:endCondLst>
                                            <p:cond evt="onStopAudio" delay="0">
                                              <p:tgtEl>
                                                <p:sldTgt/>
                                              </p:tgtEl>
                                            </p:cond>
                                          </p:endCondLst>
                                        </p:cTn>
                                        <p:tgtEl>
                                          <p:sndTgt r:embed="rId2" name="Whoosh_Source_Rope_03.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81481E-6 L -0.34258 -0.00533 " pathEditMode="relative" rAng="0" ptsTypes="AA">
                                      <p:cBhvr>
                                        <p:cTn id="10" dur="2000" fill="hold"/>
                                        <p:tgtEl>
                                          <p:spTgt spid="6"/>
                                        </p:tgtEl>
                                        <p:attrNameLst>
                                          <p:attrName>ppt_x</p:attrName>
                                          <p:attrName>ppt_y</p:attrName>
                                        </p:attrNameLst>
                                      </p:cBhvr>
                                      <p:rCtr x="-17135" y="-278"/>
                                    </p:animMotion>
                                  </p:childTnLst>
                                  <p:subTnLst>
                                    <p:audio>
                                      <p:cMediaNode>
                                        <p:cTn display="0" masterRel="sameClick">
                                          <p:stCondLst>
                                            <p:cond evt="begin" delay="0">
                                              <p:tn val="9"/>
                                            </p:cond>
                                          </p:stCondLst>
                                          <p:endCondLst>
                                            <p:cond evt="onStopAudio" delay="0">
                                              <p:tgtEl>
                                                <p:sldTgt/>
                                              </p:tgtEl>
                                            </p:cond>
                                          </p:endCondLst>
                                        </p:cTn>
                                        <p:tgtEl>
                                          <p:sndTgt r:embed="rId3" name="piano string pick resonant muted 02.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0 L -0.34688 0 " pathEditMode="relative" rAng="0" ptsTypes="AA">
                                      <p:cBhvr>
                                        <p:cTn id="14" dur="2000" fill="hold"/>
                                        <p:tgtEl>
                                          <p:spTgt spid="7"/>
                                        </p:tgtEl>
                                        <p:attrNameLst>
                                          <p:attrName>ppt_x</p:attrName>
                                          <p:attrName>ppt_y</p:attrName>
                                        </p:attrNameLst>
                                      </p:cBhvr>
                                      <p:rCtr x="-17344" y="0"/>
                                    </p:animMotion>
                                  </p:childTnLst>
                                  <p:subTnLst>
                                    <p:audio>
                                      <p:cMediaNode>
                                        <p:cTn display="0" masterRel="sameClick">
                                          <p:stCondLst>
                                            <p:cond evt="begin" delay="0">
                                              <p:tn val="13"/>
                                            </p:cond>
                                          </p:stCondLst>
                                          <p:endCondLst>
                                            <p:cond evt="onStopAudio" delay="0">
                                              <p:tgtEl>
                                                <p:sldTgt/>
                                              </p:tgtEl>
                                            </p:cond>
                                          </p:endCondLst>
                                        </p:cTn>
                                        <p:tgtEl>
                                          <p:sndTgt r:embed="rId3" name="piano string pick resonant muted 02.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326 -0.01528 L -0.34362 -0.01088 " pathEditMode="relative" rAng="0" ptsTypes="AA">
                                      <p:cBhvr>
                                        <p:cTn id="18" dur="2000" fill="hold"/>
                                        <p:tgtEl>
                                          <p:spTgt spid="8"/>
                                        </p:tgtEl>
                                        <p:attrNameLst>
                                          <p:attrName>ppt_x</p:attrName>
                                          <p:attrName>ppt_y</p:attrName>
                                        </p:attrNameLst>
                                      </p:cBhvr>
                                      <p:rCtr x="-17018" y="208"/>
                                    </p:animMotion>
                                  </p:childTnLst>
                                  <p:subTnLst>
                                    <p:audio>
                                      <p:cMediaNode>
                                        <p:cTn display="0" masterRel="sameClick">
                                          <p:stCondLst>
                                            <p:cond evt="begin" delay="0">
                                              <p:tn val="17"/>
                                            </p:cond>
                                          </p:stCondLst>
                                          <p:endCondLst>
                                            <p:cond evt="onStopAudio" delay="0">
                                              <p:tgtEl>
                                                <p:sldTgt/>
                                              </p:tgtEl>
                                            </p:cond>
                                          </p:endCondLst>
                                        </p:cTn>
                                        <p:tgtEl>
                                          <p:sndTgt r:embed="rId3" name="piano string pick resonant muted 02.wav"/>
                                        </p:tgtEl>
                                      </p:cMediaNode>
                                    </p:audio>
                                  </p:subTnLst>
                                </p:cTn>
                              </p:par>
                              <p:par>
                                <p:cTn id="19" presetID="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_Source_Rope_03.wav"/>
                                        </p:tgtEl>
                                      </p:cMediaNode>
                                    </p:audio>
                                  </p:sub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Som Tic Tac RELOGIO Audi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 xmlns:a16="http://schemas.microsoft.com/office/drawing/2014/main" id="{FF9604CC-E416-4F20-A156-30F6C16BFE2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0" y="0"/>
            <a:ext cx="12192000" cy="6872363"/>
          </a:xfrm>
          <a:prstGeom prst="rect">
            <a:avLst/>
          </a:prstGeom>
        </p:spPr>
      </p:pic>
      <p:pic>
        <p:nvPicPr>
          <p:cNvPr id="9" name="Imagem 8" descr="Interface gráfica do usuário, Aplicativo&#10;&#10;Descrição gerada automaticamente">
            <a:extLst>
              <a:ext uri="{FF2B5EF4-FFF2-40B4-BE49-F238E27FC236}">
                <a16:creationId xmlns="" xmlns:a16="http://schemas.microsoft.com/office/drawing/2014/main" id="{55728A77-742F-426B-B1CC-DDE0ED17F00C}"/>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8214893" y="1641231"/>
            <a:ext cx="2816523" cy="4466491"/>
          </a:xfrm>
          <a:prstGeom prst="rect">
            <a:avLst/>
          </a:prstGeom>
        </p:spPr>
      </p:pic>
      <p:pic>
        <p:nvPicPr>
          <p:cNvPr id="6" name="Imagem 5">
            <a:extLst>
              <a:ext uri="{FF2B5EF4-FFF2-40B4-BE49-F238E27FC236}">
                <a16:creationId xmlns="" xmlns:a16="http://schemas.microsoft.com/office/drawing/2014/main" id="{2A56BACD-7EBF-41EF-B4E0-35519E94E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642" y="1641231"/>
            <a:ext cx="6174808" cy="3434582"/>
          </a:xfrm>
          <a:prstGeom prst="rect">
            <a:avLst/>
          </a:prstGeom>
        </p:spPr>
      </p:pic>
      <p:pic>
        <p:nvPicPr>
          <p:cNvPr id="7" name="Imagem 6" descr="Forma, Seta&#10;&#10;Descrição gerada automaticamente">
            <a:hlinkClick r:id="rId6" action="ppaction://hlinksldjump"/>
            <a:extLst>
              <a:ext uri="{FF2B5EF4-FFF2-40B4-BE49-F238E27FC236}">
                <a16:creationId xmlns="" xmlns:a16="http://schemas.microsoft.com/office/drawing/2014/main" id="{3B74B239-DFE0-4B13-803C-45E30BD778F2}"/>
              </a:ext>
            </a:extLst>
          </p:cNvPr>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618006" y="4799332"/>
            <a:ext cx="2285093" cy="2605005"/>
          </a:xfrm>
          <a:prstGeom prst="rect">
            <a:avLst/>
          </a:prstGeom>
        </p:spPr>
      </p:pic>
    </p:spTree>
    <p:extLst>
      <p:ext uri="{BB962C8B-B14F-4D97-AF65-F5344CB8AC3E}">
        <p14:creationId xmlns:p14="http://schemas.microsoft.com/office/powerpoint/2010/main" val="2536571125"/>
      </p:ext>
    </p:extLst>
  </p:cSld>
  <p:clrMapOvr>
    <a:masterClrMapping/>
  </p:clrMapOvr>
  <mc:AlternateContent xmlns:mc="http://schemas.openxmlformats.org/markup-compatibility/2006" xmlns:p14="http://schemas.microsoft.com/office/powerpoint/2010/main">
    <mc:Choice Requires="p14">
      <p:transition spd="slow" p14:dur="2000" advTm="1000">
        <p14:flash/>
        <p:sndAc>
          <p:stSnd>
            <p:snd r:embed="rId2" name="applause.wav"/>
          </p:stSnd>
        </p:sndAc>
      </p:transition>
    </mc:Choice>
    <mc:Fallback xmlns="">
      <p:transition spd="slow" advTm="1000">
        <p:fade/>
        <p:sndAc>
          <p:stSnd>
            <p:snd r:embed="rId8" name="applause.wav"/>
          </p:stSnd>
        </p:sndAc>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4965CACACF72C74A908BDE31F3317617" ma:contentTypeVersion="12" ma:contentTypeDescription="Crie um novo documento." ma:contentTypeScope="" ma:versionID="456fcb9adbb915976d85eeed4c443d3f">
  <xsd:schema xmlns:xsd="http://www.w3.org/2001/XMLSchema" xmlns:xs="http://www.w3.org/2001/XMLSchema" xmlns:p="http://schemas.microsoft.com/office/2006/metadata/properties" xmlns:ns3="792d76e3-ca0f-4f73-a748-984eb24a3e67" xmlns:ns4="db117742-cf0e-40f3-b696-1441b07f5e83" targetNamespace="http://schemas.microsoft.com/office/2006/metadata/properties" ma:root="true" ma:fieldsID="b2123738fcd79181850bb8a32454b991" ns3:_="" ns4:_="">
    <xsd:import namespace="792d76e3-ca0f-4f73-a748-984eb24a3e67"/>
    <xsd:import namespace="db117742-cf0e-40f3-b696-1441b07f5e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d76e3-ca0f-4f73-a748-984eb24a3e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b117742-cf0e-40f3-b696-1441b07f5e83"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SharingHintHash" ma:index="19" nillable="true" ma:displayName="Hash de Dica de Compartilhamento"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A3F435-649A-48FF-A930-5F5F9B9F3649}">
  <ds:schemaRefs>
    <ds:schemaRef ds:uri="http://schemas.microsoft.com/office/2006/documentManagement/types"/>
    <ds:schemaRef ds:uri="http://purl.org/dc/terms/"/>
    <ds:schemaRef ds:uri="http://schemas.openxmlformats.org/package/2006/metadata/core-properties"/>
    <ds:schemaRef ds:uri="792d76e3-ca0f-4f73-a748-984eb24a3e67"/>
    <ds:schemaRef ds:uri="http://purl.org/dc/dcmitype/"/>
    <ds:schemaRef ds:uri="http://purl.org/dc/elements/1.1/"/>
    <ds:schemaRef ds:uri="http://www.w3.org/XML/1998/namespace"/>
    <ds:schemaRef ds:uri="http://schemas.microsoft.com/office/infopath/2007/PartnerControls"/>
    <ds:schemaRef ds:uri="db117742-cf0e-40f3-b696-1441b07f5e83"/>
    <ds:schemaRef ds:uri="http://schemas.microsoft.com/office/2006/metadata/properties"/>
  </ds:schemaRefs>
</ds:datastoreItem>
</file>

<file path=customXml/itemProps2.xml><?xml version="1.0" encoding="utf-8"?>
<ds:datastoreItem xmlns:ds="http://schemas.openxmlformats.org/officeDocument/2006/customXml" ds:itemID="{0477EBA7-A0B1-425B-8EFE-9ACB8008C55A}">
  <ds:schemaRefs>
    <ds:schemaRef ds:uri="http://schemas.microsoft.com/sharepoint/v3/contenttype/forms"/>
  </ds:schemaRefs>
</ds:datastoreItem>
</file>

<file path=customXml/itemProps3.xml><?xml version="1.0" encoding="utf-8"?>
<ds:datastoreItem xmlns:ds="http://schemas.openxmlformats.org/officeDocument/2006/customXml" ds:itemID="{4C87EAEF-E289-4852-8105-D74CD1458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2d76e3-ca0f-4f73-a748-984eb24a3e67"/>
    <ds:schemaRef ds:uri="db117742-cf0e-40f3-b696-1441b07f5e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404</TotalTime>
  <Words>813</Words>
  <Application>Microsoft Office PowerPoint</Application>
  <PresentationFormat>Personalizar</PresentationFormat>
  <Paragraphs>76</Paragraphs>
  <Slides>28</Slides>
  <Notes>5</Notes>
  <HiddenSlides>0</HiddenSlides>
  <MMClips>1</MMClips>
  <ScaleCrop>false</ScaleCrop>
  <HeadingPairs>
    <vt:vector size="4" baseType="variant">
      <vt:variant>
        <vt:lpstr>Tema</vt:lpstr>
      </vt:variant>
      <vt:variant>
        <vt:i4>1</vt:i4>
      </vt:variant>
      <vt:variant>
        <vt:lpstr>Títulos de slides</vt:lpstr>
      </vt:variant>
      <vt:variant>
        <vt:i4>28</vt:i4>
      </vt:variant>
    </vt:vector>
  </HeadingPairs>
  <TitlesOfParts>
    <vt:vector size="29"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Claudia Monteiro</dc:creator>
  <cp:lastModifiedBy>Acer</cp:lastModifiedBy>
  <cp:revision>45</cp:revision>
  <dcterms:created xsi:type="dcterms:W3CDTF">2021-05-12T17:07:26Z</dcterms:created>
  <dcterms:modified xsi:type="dcterms:W3CDTF">2021-06-10T17:54:38Z</dcterms:modified>
</cp:coreProperties>
</file>